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0" r:id="rId5"/>
    <p:sldId id="271" r:id="rId6"/>
    <p:sldId id="277" r:id="rId7"/>
    <p:sldId id="278" r:id="rId8"/>
    <p:sldId id="272" r:id="rId9"/>
    <p:sldId id="282" r:id="rId10"/>
    <p:sldId id="299" r:id="rId11"/>
    <p:sldId id="300" r:id="rId12"/>
    <p:sldId id="302" r:id="rId13"/>
    <p:sldId id="273" r:id="rId14"/>
    <p:sldId id="285" r:id="rId15"/>
    <p:sldId id="303" r:id="rId16"/>
    <p:sldId id="304" r:id="rId17"/>
    <p:sldId id="305" r:id="rId18"/>
    <p:sldId id="274" r:id="rId19"/>
    <p:sldId id="292" r:id="rId20"/>
    <p:sldId id="27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18" autoAdjust="0"/>
  </p:normalViewPr>
  <p:slideViewPr>
    <p:cSldViewPr snapToGrid="0">
      <p:cViewPr varScale="1">
        <p:scale>
          <a:sx n="55" d="100"/>
          <a:sy n="55" d="100"/>
        </p:scale>
        <p:origin x="864" y="43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9655" y="2823063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述职报告</a:t>
            </a:r>
            <a:endParaRPr sz="75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0901" y="2352989"/>
            <a:ext cx="1487048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800" spc="225" dirty="0">
                <a:solidFill>
                  <a:srgbClr val="292929"/>
                </a:solidFill>
                <a:cs typeface="+mn-ea"/>
                <a:sym typeface="+mn-lt"/>
              </a:rPr>
              <a:t>LOGO</a:t>
            </a:r>
            <a:endParaRPr sz="28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课程详情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5674360" y="2061845"/>
            <a:ext cx="4772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课程详情页面以及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wordpress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endPara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674172" y="3294041"/>
            <a:ext cx="5245357" cy="73596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修改优化网站在移动端下的布局，适配平板调整到移动端端或者调整到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时导航栏。调整站内搜索在移动端下的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布局。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Picture Placeholder 1"/>
          <p:cNvSpPr txBox="1"/>
          <p:nvPr/>
        </p:nvSpPr>
        <p:spPr>
          <a:xfrm>
            <a:off x="1584029" y="2061602"/>
            <a:ext cx="3274850" cy="4384727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成果展示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站内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781fe89fb56644720dbb9718626f4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373505"/>
            <a:ext cx="5557520" cy="4946650"/>
          </a:xfrm>
          <a:prstGeom prst="rect">
            <a:avLst/>
          </a:prstGeom>
        </p:spPr>
      </p:pic>
      <p:pic>
        <p:nvPicPr>
          <p:cNvPr id="3" name="图片 2" descr="b573d3c33cb9fc336ab553141d6e6a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5" y="453390"/>
            <a:ext cx="3377565" cy="586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954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lacement Test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859790"/>
            <a:ext cx="12192635" cy="599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适配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移动端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1056640"/>
            <a:ext cx="2535555" cy="5482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75" y="417195"/>
            <a:ext cx="7794625" cy="6005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详情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051560"/>
            <a:ext cx="7436485" cy="5697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0" y="0"/>
            <a:ext cx="3714750" cy="679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工作安排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37156" y="1848274"/>
            <a:ext cx="3858844" cy="3858844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01865" y="1899920"/>
            <a:ext cx="41255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首页课程，Enroll，课程详情页面。课程内容数据复用。</a:t>
            </a:r>
            <a:r>
              <a:rPr lang="en-US" altLang="zh-CN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strapi</a:t>
            </a: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替换</a:t>
            </a:r>
            <a:r>
              <a:rPr lang="en-US" altLang="zh-CN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wordpress</a:t>
            </a: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（讨论后</a:t>
            </a: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确定）。</a:t>
            </a:r>
            <a:endParaRPr lang="zh-CN" altLang="en-US" sz="2400" b="0" spc="6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83963" y="1332416"/>
            <a:ext cx="3420745" cy="730786"/>
            <a:chOff x="7220041" y="2044156"/>
            <a:chExt cx="3420745" cy="730786"/>
          </a:xfrm>
        </p:grpSpPr>
        <p:sp>
          <p:nvSpPr>
            <p:cNvPr id="8" name="文本框 7"/>
            <p:cNvSpPr txBox="1"/>
            <p:nvPr/>
          </p:nvSpPr>
          <p:spPr>
            <a:xfrm>
              <a:off x="8013156" y="20441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工作内容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83963" y="2496715"/>
            <a:ext cx="3420745" cy="748715"/>
            <a:chOff x="7220041" y="2904581"/>
            <a:chExt cx="3420745" cy="748715"/>
          </a:xfrm>
        </p:grpSpPr>
        <p:sp>
          <p:nvSpPr>
            <p:cNvPr id="12" name="文本框 11"/>
            <p:cNvSpPr txBox="1"/>
            <p:nvPr/>
          </p:nvSpPr>
          <p:spPr>
            <a:xfrm>
              <a:off x="8013156" y="290458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工作难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83963" y="4758186"/>
            <a:ext cx="3420745" cy="766644"/>
            <a:chOff x="7220041" y="4632416"/>
            <a:chExt cx="3420745" cy="766644"/>
          </a:xfrm>
        </p:grpSpPr>
        <p:sp>
          <p:nvSpPr>
            <p:cNvPr id="16" name="文本框 15"/>
            <p:cNvSpPr txBox="1"/>
            <p:nvPr/>
          </p:nvSpPr>
          <p:spPr>
            <a:xfrm>
              <a:off x="8013156" y="463241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工作安排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83963" y="3633644"/>
            <a:ext cx="3420745" cy="730786"/>
            <a:chOff x="7220041" y="3745956"/>
            <a:chExt cx="3420745" cy="730786"/>
          </a:xfrm>
        </p:grpSpPr>
        <p:sp>
          <p:nvSpPr>
            <p:cNvPr id="20" name="文本框 19"/>
            <p:cNvSpPr txBox="1"/>
            <p:nvPr/>
          </p:nvSpPr>
          <p:spPr>
            <a:xfrm>
              <a:off x="8013156" y="37459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工作内容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94155" y="1887220"/>
            <a:ext cx="4039870" cy="4039870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282550" y="189519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282550" y="297897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6282550" y="406275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1090" y="175979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站内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1090" y="284276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xwizard Placement Test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3474" y="39746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适配移动端，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iPad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859" y="502112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详情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6282550" y="50209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3" grpId="0" bldLvl="0"/>
      <p:bldP spid="15" grpId="0" bldLvl="0"/>
      <p:bldP spid="17" grpId="0" bldLvl="0"/>
      <p:bldP spid="2" grpId="0" bldLvl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4415265" y="4178300"/>
            <a:ext cx="205325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课程详情页面构建，</a:t>
            </a:r>
            <a:r>
              <a:rPr lang="en-US" altLang="zh-CN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wordpress</a:t>
            </a: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课程详情页面各个模块数据的</a:t>
            </a: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填充</a:t>
            </a:r>
            <a:endParaRPr lang="zh-CN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4409550" y="3917315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课程</a:t>
            </a:r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详情</a:t>
            </a:r>
            <a:endParaRPr lang="zh-CN" alt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18"/>
          <p:cNvSpPr/>
          <p:nvPr/>
        </p:nvSpPr>
        <p:spPr>
          <a:xfrm>
            <a:off x="1489075" y="254635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站内</a:t>
            </a:r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搜索</a:t>
            </a:r>
            <a:endParaRPr lang="zh-CN" alt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4415265" y="2806700"/>
            <a:ext cx="24123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仿照信友队的题目测试，题目获取，提交答案，轮询结果，提交记录</a:t>
            </a: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</a:t>
            </a:r>
            <a:endParaRPr lang="zh-CN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>
            <a:off x="4409440" y="2546350"/>
            <a:ext cx="18910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Placement Test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21"/>
          <p:cNvSpPr txBox="1"/>
          <p:nvPr/>
        </p:nvSpPr>
        <p:spPr>
          <a:xfrm>
            <a:off x="1494790" y="4224020"/>
            <a:ext cx="21827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适配移动端，平板设备切换时导航栏，站内搜索</a:t>
            </a:r>
            <a:r>
              <a:rPr lang="en-US" altLang="zh-CN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1489075" y="3963035"/>
            <a:ext cx="15125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适配移动</a:t>
            </a:r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</a:t>
            </a:r>
            <a:endParaRPr lang="zh-CN" alt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23"/>
          <p:cNvSpPr/>
          <p:nvPr/>
        </p:nvSpPr>
        <p:spPr>
          <a:xfrm>
            <a:off x="4069825" y="398780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1149350" y="398780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25"/>
          <p:cNvSpPr/>
          <p:nvPr/>
        </p:nvSpPr>
        <p:spPr>
          <a:xfrm>
            <a:off x="4069825" y="261112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6"/>
          <p:cNvSpPr/>
          <p:nvPr/>
        </p:nvSpPr>
        <p:spPr>
          <a:xfrm>
            <a:off x="1149350" y="2619375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435437" y="-297653"/>
            <a:ext cx="7870699" cy="7870699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07095" y="1119352"/>
            <a:ext cx="804001" cy="804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2926715"/>
            <a:ext cx="2525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建立</a:t>
            </a:r>
            <a:r>
              <a:rPr lang="en-US" altLang="zh-CN" sz="1600">
                <a:latin typeface="+mn-ea"/>
                <a:cs typeface="+mn-ea"/>
              </a:rPr>
              <a:t>wordpress</a:t>
            </a:r>
            <a:r>
              <a:rPr lang="zh-CN" altLang="en-US" sz="1600">
                <a:latin typeface="+mn-ea"/>
                <a:cs typeface="+mn-ea"/>
              </a:rPr>
              <a:t>搜索页面的</a:t>
            </a:r>
            <a:r>
              <a:rPr lang="en-US" altLang="zh-CN" sz="1600">
                <a:latin typeface="+mn-ea"/>
                <a:cs typeface="+mn-ea"/>
              </a:rPr>
              <a:t>categoryId</a:t>
            </a:r>
            <a:r>
              <a:rPr lang="zh-CN" altLang="en-US" sz="1600">
                <a:latin typeface="+mn-ea"/>
                <a:cs typeface="+mn-ea"/>
              </a:rPr>
              <a:t>与前台路由的</a:t>
            </a:r>
            <a:r>
              <a:rPr lang="en-US" altLang="zh-CN" sz="1600">
                <a:latin typeface="+mn-ea"/>
                <a:cs typeface="+mn-ea"/>
              </a:rPr>
              <a:t>map</a:t>
            </a:r>
            <a:r>
              <a:rPr lang="zh-CN" altLang="en-US" sz="1600">
                <a:latin typeface="+mn-ea"/>
                <a:cs typeface="+mn-ea"/>
              </a:rPr>
              <a:t>。重构站内搜索，</a:t>
            </a:r>
            <a:r>
              <a:rPr lang="en-US" altLang="zh-CN" sz="1600">
                <a:latin typeface="+mn-ea"/>
                <a:cs typeface="+mn-ea"/>
              </a:rPr>
              <a:t>SEO</a:t>
            </a:r>
            <a:r>
              <a:rPr lang="zh-CN" altLang="en-US" sz="1600">
                <a:latin typeface="+mn-ea"/>
                <a:cs typeface="+mn-ea"/>
              </a:rPr>
              <a:t>等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工作难点</a:t>
            </a:r>
            <a:endParaRPr lang="zh-CN" altLang="en-US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站内搜索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60" y="1775078"/>
            <a:ext cx="3230758" cy="3955162"/>
          </a:xfrm>
          <a:prstGeom prst="rect">
            <a:avLst/>
          </a:prstGeom>
        </p:spPr>
      </p:pic>
      <p:sp>
        <p:nvSpPr>
          <p:cNvPr id="10" name="Google Shape;86;p19"/>
          <p:cNvSpPr txBox="1"/>
          <p:nvPr/>
        </p:nvSpPr>
        <p:spPr>
          <a:xfrm>
            <a:off x="5674360" y="2061845"/>
            <a:ext cx="44500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wordpress</a:t>
            </a:r>
            <a:r>
              <a:rPr lang="zh-CN" alt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作为数据源站内</a:t>
            </a:r>
            <a:r>
              <a:rPr lang="zh-CN" alt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</a:t>
            </a:r>
            <a:endParaRPr lang="zh-CN" altLang="en-US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674172" y="3294041"/>
            <a:ext cx="5245357" cy="13823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最初是使用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Google Custom Search Engine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自定义搜索引擎。但是这个是针对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SEO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关键词来搜索的。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wordpress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没有自带的内容搜索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功能。后来就借助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wordpress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插件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Custom Fields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实现站内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搜索。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9540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Placement Test</a:t>
            </a:r>
            <a:endParaRPr lang="en-US" sz="32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5674360" y="2061845"/>
            <a:ext cx="44500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x-wizard</a:t>
            </a:r>
            <a:r>
              <a:rPr lang="zh-CN" alt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r>
              <a:rPr lang="en-US" altLang="zh-CN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lacement test</a:t>
            </a:r>
            <a:endPara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674172" y="3294041"/>
            <a:ext cx="5245357" cy="1059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XJOI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获取题目，提交答案，轮询结果，获取提交记录，实现代码编辑器。难点就是代码编辑框的样式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，以及轮询代码结果的性能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优化。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1659" y="2061717"/>
            <a:ext cx="3474748" cy="4334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14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适配移动端</a:t>
            </a:r>
            <a:endParaRPr lang="zh-CN" altLang="en-US" sz="32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5674360" y="2061845"/>
            <a:ext cx="44500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适配兼容移动端和平板</a:t>
            </a:r>
            <a:endPara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674172" y="3294041"/>
            <a:ext cx="5245357" cy="73596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修改优化网站在移动端下的布局，适配平板调整到移动端端或者调整到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时导航栏。调整站内搜索在移动端下的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布局。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Picture Placeholder 1"/>
          <p:cNvSpPr txBox="1"/>
          <p:nvPr/>
        </p:nvSpPr>
        <p:spPr>
          <a:xfrm>
            <a:off x="1584029" y="2061602"/>
            <a:ext cx="3274850" cy="4384727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825.656692913386,&quot;width&quot;:5472.044094488189}"/>
</p:tagLst>
</file>

<file path=ppt/tags/tag2.xml><?xml version="1.0" encoding="utf-8"?>
<p:tagLst xmlns:p="http://schemas.openxmlformats.org/presentationml/2006/main">
  <p:tag name="ISPRING_PRESENTATION_TITLE" val="述职"/>
  <p:tag name="COMMONDATA" val="eyJoZGlkIjoiMGMxNzBlNDY2NmVmMmQ3NjVlODhhZGNmNDU3YTdmYmI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129</Paragraphs>
  <Slides>18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方正粗谭黑简体</vt:lpstr>
      <vt:lpstr>黑体</vt:lpstr>
      <vt:lpstr>Gill Sans</vt:lpstr>
      <vt:lpstr>微软雅黑</vt:lpstr>
      <vt:lpstr>Arial Unicode MS</vt:lpstr>
      <vt:lpstr>等线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大碗面吴</cp:lastModifiedBy>
  <cp:revision>54</cp:revision>
  <dcterms:created xsi:type="dcterms:W3CDTF">2022-09-05T08:36:00Z</dcterms:created>
  <dcterms:modified xsi:type="dcterms:W3CDTF">2022-09-06T02:56:01Z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7F9893A0271441C5994352801495660F</vt:lpwstr>
  </property>
  <property fmtid="{D5CDD505-2E9C-101B-9397-08002B2CF9AE}" pid="3" name="KSOProductBuildVer">
    <vt:lpwstr>2052-11.1.0.12313</vt:lpwstr>
  </property>
</Properties>
</file>