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2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2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wgye.tistory.com/3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290" y="1214422"/>
            <a:ext cx="5143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/>
              <a:t>Eclipse – Git </a:t>
            </a:r>
            <a:r>
              <a:rPr lang="ko-KR" altLang="en-US" sz="4000" smtClean="0"/>
              <a:t>연결</a:t>
            </a:r>
            <a:endParaRPr lang="ko-KR" altLang="en-US"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85786" y="357166"/>
            <a:ext cx="3089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hlinkClick r:id="rId2"/>
              </a:rPr>
              <a:t>https://jwgye.tistory.com/38</a:t>
            </a:r>
            <a:endParaRPr lang="ko-KR" altLang="en-US"/>
          </a:p>
        </p:txBody>
      </p:sp>
      <p:pic>
        <p:nvPicPr>
          <p:cNvPr id="1028" name="Picture 4" descr="https://t1.daumcdn.net/cfile/tistory/27266D41568693D41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785794"/>
            <a:ext cx="7715304" cy="38766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t1.daumcdn.net/cfile/tistory/23039B41568693D53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3419475" cy="4152901"/>
          </a:xfrm>
          <a:prstGeom prst="rect">
            <a:avLst/>
          </a:prstGeom>
          <a:noFill/>
        </p:spPr>
      </p:pic>
      <p:pic>
        <p:nvPicPr>
          <p:cNvPr id="19458" name="Picture 2" descr="https://t1.daumcdn.net/cfile/tistory/212E7C36568695F23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0"/>
            <a:ext cx="4714875" cy="2333626"/>
          </a:xfrm>
          <a:prstGeom prst="rect">
            <a:avLst/>
          </a:prstGeom>
          <a:noFill/>
        </p:spPr>
      </p:pic>
      <p:pic>
        <p:nvPicPr>
          <p:cNvPr id="19464" name="Picture 8" descr="https://t1.daumcdn.net/cfile/tistory/2113E041568693D72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2285992"/>
            <a:ext cx="3143237" cy="31851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s://t1.daumcdn.net/cfile/tistory/22369E41568693D70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85728"/>
            <a:ext cx="5000625" cy="50673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t1.daumcdn.net/cfile/tistory/2611F541568693DC2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928670"/>
            <a:ext cx="5000625" cy="50673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t1.daumcdn.net/cfile/tistory/26353141568693D90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642918"/>
            <a:ext cx="5000625" cy="50673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00042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새로운 </a:t>
            </a:r>
            <a:r>
              <a:rPr lang="en-US" altLang="ko-KR" smtClean="0"/>
              <a:t>git </a:t>
            </a:r>
            <a:r>
              <a:rPr lang="ko-KR" altLang="en-US" smtClean="0"/>
              <a:t>추가</a:t>
            </a:r>
            <a:endParaRPr lang="ko-KR" altLang="en-US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71546"/>
            <a:ext cx="310515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214422"/>
            <a:ext cx="82153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/>
              <a:t>“Undefined variable from import” errors?</a:t>
            </a:r>
            <a:endParaRPr lang="ko-KR" altLang="en-US"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7158" y="642918"/>
            <a:ext cx="82153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itchFamily="34" charset="0"/>
              <a:buChar char="•"/>
            </a:pPr>
            <a:r>
              <a:rPr lang="en-US" smtClean="0"/>
              <a:t> step </a:t>
            </a:r>
            <a:r>
              <a:rPr lang="en-US" smtClean="0"/>
              <a:t>2) Window - Preferences - PyDev - Interpreters - Python Interpreter Go to the </a:t>
            </a:r>
            <a:r>
              <a:rPr lang="en-US" smtClean="0">
                <a:solidFill>
                  <a:srgbClr val="FF0000"/>
                </a:solidFill>
              </a:rPr>
              <a:t>Forced builtins</a:t>
            </a:r>
            <a:r>
              <a:rPr lang="en-US" smtClean="0"/>
              <a:t> tab Click on New... Type the name of the module (curses in my case) and </a:t>
            </a:r>
            <a:r>
              <a:rPr lang="en-US" smtClean="0"/>
              <a:t>click </a:t>
            </a:r>
            <a:r>
              <a:rPr lang="en-US" smtClean="0"/>
              <a:t>OK</a:t>
            </a:r>
          </a:p>
          <a:p>
            <a:pPr fontAlgn="base">
              <a:buFont typeface="Arial" pitchFamily="34" charset="0"/>
              <a:buChar char="•"/>
            </a:pPr>
            <a:endParaRPr lang="en-US" smtClean="0"/>
          </a:p>
          <a:p>
            <a:pPr fontAlgn="base">
              <a:buFont typeface="Arial" pitchFamily="34" charset="0"/>
              <a:buChar char="•"/>
            </a:pPr>
            <a:endParaRPr lang="en-US" smtClean="0"/>
          </a:p>
          <a:p>
            <a:pPr fontAlgn="base">
              <a:buFont typeface="Arial" pitchFamily="34" charset="0"/>
              <a:buChar char="•"/>
            </a:pPr>
            <a:r>
              <a:rPr lang="en-US" smtClean="0"/>
              <a:t>step 3) Right click in the </a:t>
            </a:r>
            <a:r>
              <a:rPr lang="en-US" smtClean="0">
                <a:solidFill>
                  <a:srgbClr val="FF0000"/>
                </a:solidFill>
              </a:rPr>
              <a:t>project explorer</a:t>
            </a:r>
            <a:r>
              <a:rPr lang="en-US" smtClean="0"/>
              <a:t> on whichever module is giving errors. Go to PyDev-&gt;Code analysis.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80</Words>
  <Application>Microsoft Office PowerPoint</Application>
  <PresentationFormat>화면 슬라이드 쇼(4:3)</PresentationFormat>
  <Paragraphs>8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7</cp:lastModifiedBy>
  <cp:revision>3</cp:revision>
  <dcterms:created xsi:type="dcterms:W3CDTF">2006-10-05T04:04:58Z</dcterms:created>
  <dcterms:modified xsi:type="dcterms:W3CDTF">2019-11-20T07:59:20Z</dcterms:modified>
</cp:coreProperties>
</file>