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wgye.tistory.com/3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357166"/>
            <a:ext cx="308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https://jwgye.tistory.com/38</a:t>
            </a:r>
            <a:endParaRPr lang="ko-KR" altLang="en-US"/>
          </a:p>
        </p:txBody>
      </p:sp>
      <p:pic>
        <p:nvPicPr>
          <p:cNvPr id="1028" name="Picture 4" descr="https://t1.daumcdn.net/cfile/tistory/27266D41568693D4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85794"/>
            <a:ext cx="7715304" cy="3876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1.daumcdn.net/cfile/tistory/23039B41568693D5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419475" cy="4152901"/>
          </a:xfrm>
          <a:prstGeom prst="rect">
            <a:avLst/>
          </a:prstGeom>
          <a:noFill/>
        </p:spPr>
      </p:pic>
      <p:pic>
        <p:nvPicPr>
          <p:cNvPr id="19458" name="Picture 2" descr="https://t1.daumcdn.net/cfile/tistory/212E7C36568695F2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0"/>
            <a:ext cx="4714875" cy="2333626"/>
          </a:xfrm>
          <a:prstGeom prst="rect">
            <a:avLst/>
          </a:prstGeom>
          <a:noFill/>
        </p:spPr>
      </p:pic>
      <p:pic>
        <p:nvPicPr>
          <p:cNvPr id="19464" name="Picture 8" descr="https://t1.daumcdn.net/cfile/tistory/2113E041568693D72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3143237" cy="3185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t1.daumcdn.net/cfile/tistory/22369E41568693D70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t1.daumcdn.net/cfile/tistory/2611F541568693DC2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t1.daumcdn.net/cfile/tistory/26353141568693D90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500062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새로운 </a:t>
            </a:r>
            <a:r>
              <a:rPr lang="en-US" altLang="ko-KR" smtClean="0"/>
              <a:t>git </a:t>
            </a:r>
            <a:r>
              <a:rPr lang="ko-KR" altLang="en-US" smtClean="0"/>
              <a:t>추가</a:t>
            </a:r>
            <a:endParaRPr lang="ko-KR" alt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31051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화면 슬라이드 쇼(4:3)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7</cp:lastModifiedBy>
  <cp:revision>2</cp:revision>
  <dcterms:created xsi:type="dcterms:W3CDTF">2006-10-05T04:04:58Z</dcterms:created>
  <dcterms:modified xsi:type="dcterms:W3CDTF">2019-11-11T01:31:29Z</dcterms:modified>
</cp:coreProperties>
</file>