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2B1E9-B483-4F9E-AA28-B2A3DE09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D8AB4-EC6D-4D14-A377-E19C0D67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8371B-AEA2-47B0-A461-F428C732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4940D-B39C-44FB-AC3F-664A044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13EFF-4816-468C-A6EE-6D08F06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7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0D0DB-EF18-4A9A-ACD9-7BAC90F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0CA0E-3BA2-45AC-9F7F-89106C7B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43B13-38B1-4611-8089-ACEDE4FB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4C89CF-99F3-42F1-8AE8-C43FCE3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CC831-9B7F-4902-BD10-849C4E8D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3DA2DC-D179-49D4-951F-A89FAECA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8ABF06-CF52-4120-9F03-D1FC52F4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E5BC3-1C8B-45F1-8BF0-EEF11580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FF9F3-53DA-4326-A94D-5403D87C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4F9E8-A5F9-49B3-800C-97FAF01B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4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E8D6B-0809-4AA5-8326-E1085314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A53369-F429-4C4A-A110-DEBB1A03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FAFAF-4D13-4267-B40B-38A52E18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3EE1E-9DB4-436B-AF49-87F9309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D2C84-965A-4489-BC7C-DB0735D7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1516B-EFDC-4257-B7C1-FF87DB80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384489-830E-4F67-B510-7EA6C08A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7DF9B-FD33-4E1A-8FF1-BCB29C7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F76C7-70D7-4EB7-A91F-66689FF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4CF74-89A8-434C-A7F5-C279B1F5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8DD02-48FF-4A37-A986-11169E7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081CC-1CDE-4433-86C6-F96E3DF4C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07A51-417E-4740-86A6-FECAF442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8997B6-5DC8-46EB-AA6E-17170307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5396F-B7C9-49C8-8146-1E91BD38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47455-CFAD-4F30-BAB5-CB2A7193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19045-9AB1-4281-B7C0-59699955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7524A4-B827-4FBD-A832-842A9828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363DD6-77F6-4204-A208-2066A5D4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B77B3E-E6D9-47DC-BBFF-5A250CB7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928955-0FD7-413C-B94D-98FEF0853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4B81AD-8C27-4394-B671-E0E9E4A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4B536A-E910-4E00-B6D9-5B9421A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08BC46-D593-40DA-ADF2-A90D857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5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430-62BB-4823-8A68-D79674CE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EA265F-AA94-47FA-8CBE-F8A145C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04759-72FE-4A3D-A65C-72BBFE44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542774-ABDE-4522-A898-DC607380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9FFF61-1FCF-4AA3-A9F0-1F476F2F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F287CE-DF50-4ADF-AE02-FB6F2E6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EBF1DA-E6E5-489C-AAFE-3489EA2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0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4409F-3D38-4A9B-9DF1-7745DA19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3AB1C-5670-46D2-9B46-6DB11E7A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866F6-2624-4B9C-96BE-9A3526D8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1F059B-23BE-4BA9-82E7-E4E6C5FA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464649-9A65-4FF7-B6AF-F69D5217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9B9FC-5183-41D4-B7A1-83E6FB7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15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514A5-945F-4456-8935-7895216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F3C7FF-AD50-472F-A56B-2AE1D1443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74F7AE-6E34-4FC5-891E-CC2D2D0E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55CE09-387D-4CDD-8C7C-2B953D8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A35E0C-A0A3-42B3-B9E1-A4775F3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B746F-936F-4A8A-9E74-0F1A801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9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3EB0C0-E3FE-466C-BE20-0579B083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B0CDD-4319-4DB6-97F3-BD1EBC46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D692-F316-4D0C-8214-ECCB318D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0C3B-7163-4EB0-8035-BF7A37AD56FE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C7C3-F45D-4280-9FCB-338F2804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FCE38-FEAC-4236-BC67-C1DD15F9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7AEB-1441-4327-B41D-8544E0AEF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1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C987E5-9AFF-4705-9C82-4CE24A9E90AE}"/>
              </a:ext>
            </a:extLst>
          </p:cNvPr>
          <p:cNvCxnSpPr/>
          <p:nvPr/>
        </p:nvCxnSpPr>
        <p:spPr>
          <a:xfrm>
            <a:off x="604151" y="3135086"/>
            <a:ext cx="71355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124BBA-9B9E-4515-8726-6714D980574E}"/>
              </a:ext>
            </a:extLst>
          </p:cNvPr>
          <p:cNvSpPr txBox="1"/>
          <p:nvPr/>
        </p:nvSpPr>
        <p:spPr>
          <a:xfrm>
            <a:off x="7946571" y="2811920"/>
            <a:ext cx="364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仮想ネットワーク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サブネット</a:t>
            </a:r>
            <a:endParaRPr kumimoji="1" lang="en-US" altLang="ja-JP" dirty="0"/>
          </a:p>
          <a:p>
            <a:r>
              <a:rPr lang="en-US" altLang="ja-JP" dirty="0"/>
              <a:t>HCCJP_WS2016-vnet/default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C0229-A5D7-44F7-B564-FA23974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55" y="1658148"/>
            <a:ext cx="780290" cy="78029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2D3D2-9F03-4EA5-A481-D841A09A9FD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77385" y="2677375"/>
            <a:ext cx="0" cy="43568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B33C00-87D8-4E90-ADBC-35EC18D4D435}"/>
              </a:ext>
            </a:extLst>
          </p:cNvPr>
          <p:cNvSpPr txBox="1"/>
          <p:nvPr/>
        </p:nvSpPr>
        <p:spPr>
          <a:xfrm>
            <a:off x="4473117" y="2354209"/>
            <a:ext cx="225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NIC </a:t>
            </a:r>
            <a:r>
              <a:rPr lang="ja-JP" altLang="en-US" dirty="0"/>
              <a:t>パブリック</a:t>
            </a:r>
            <a:r>
              <a:rPr lang="en-US" altLang="ja-JP" dirty="0"/>
              <a:t>IP	</a:t>
            </a:r>
            <a:endParaRPr kumimoji="1" lang="en-US" altLang="ja-JP" dirty="0"/>
          </a:p>
          <a:p>
            <a:r>
              <a:rPr kumimoji="1" lang="en-US" altLang="ja-JP" dirty="0"/>
              <a:t>NIC </a:t>
            </a:r>
            <a:r>
              <a:rPr kumimoji="1" lang="ja-JP" altLang="en-US" dirty="0"/>
              <a:t>プライベート</a:t>
            </a:r>
            <a:r>
              <a:rPr kumimoji="1" lang="en-US" altLang="ja-JP" dirty="0"/>
              <a:t>IP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9E56A65-D99E-485D-ADD0-5D6335D7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19" y="2363159"/>
            <a:ext cx="295731" cy="31421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8BA7AF-CEB4-4612-A54F-79777C2E7DA0}"/>
              </a:ext>
            </a:extLst>
          </p:cNvPr>
          <p:cNvSpPr txBox="1"/>
          <p:nvPr/>
        </p:nvSpPr>
        <p:spPr>
          <a:xfrm>
            <a:off x="6609887" y="2354209"/>
            <a:ext cx="225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X.X.X.X</a:t>
            </a:r>
          </a:p>
          <a:p>
            <a:r>
              <a:rPr kumimoji="1" lang="en-US" altLang="ja-JP" dirty="0"/>
              <a:t>: 10.0.1.4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654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Ebisuda, Masahiko</dc:creator>
  <cp:lastModifiedBy>Ebisuda, Masahiko</cp:lastModifiedBy>
  <cp:revision>4</cp:revision>
  <dcterms:created xsi:type="dcterms:W3CDTF">2019-07-26T04:39:28Z</dcterms:created>
  <dcterms:modified xsi:type="dcterms:W3CDTF">2019-07-26T06:08:12Z</dcterms:modified>
</cp:coreProperties>
</file>