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6133" y="744550"/>
            <a:ext cx="8520600" cy="20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Spring 3화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AnnotationConfigApplicationContext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chemeClr val="dk2"/>
                </a:solidFill>
              </a:rPr>
              <a:t>동장 원리 및 주요 클래스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AnnotatedBeanDefinitionReader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해당 클래스가 등록됨을 확인할수 있</a:t>
            </a:r>
            <a:r>
              <a:rPr lang="ko"/>
              <a:t>다. 하지만 ComponentScan은 이루어지지 않는다.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00" y="3484300"/>
            <a:ext cx="6393199" cy="6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00" y="1621100"/>
            <a:ext cx="74961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chemeClr val="dk2"/>
                </a:solidFill>
              </a:rPr>
              <a:t>동장 원리 및 주요 클래스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AnnotatedBeanDefinitionReader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이후 ConfiurationClassPostProcessor.postProcessBeanFactory를 통하여 BeanFactory에 등록된 ConfigurationAnnotatedClass의 component scan을 진행</a:t>
            </a:r>
            <a:r>
              <a:rPr lang="ko"/>
              <a:t>함.</a:t>
            </a:r>
            <a:r>
              <a:rPr lang="ko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ConfigurationClassParser.doProcessConfigurationClass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ComponentScanAnnotationParser.parse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ko"/>
              <a:t>ClassPathBeanDefinitionScanner.doScan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12" y="1725175"/>
            <a:ext cx="74771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chemeClr val="dk2"/>
                </a:solidFill>
              </a:rPr>
              <a:t>동장 원리 및 주요 클래스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AnnotatedBeanDefinitionReader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BeanFactory를 통하여 싱글톤을 만듬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75" y="1772775"/>
            <a:ext cx="70866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64824"/>
            <a:ext cx="9143999" cy="160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chemeClr val="dk2"/>
                </a:solidFill>
              </a:rPr>
              <a:t>동장 원리 및 주요 클래스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ClassPathBeanDefinitionScanner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ClassPathBeanDefinitionScanner 통하여 Scan이 이루어짐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7" y="1591337"/>
            <a:ext cx="67532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87" y="3677325"/>
            <a:ext cx="64293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chemeClr val="dk2"/>
                </a:solidFill>
              </a:rPr>
              <a:t>동장 원리 및 주요 클래스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ClassPathBeanDefinitionScanner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Scan을 통하여 BeanDefinition을 구성한뒤 해당 BeanFactory에서 싱글톤을 구성</a:t>
            </a:r>
            <a:r>
              <a:rPr lang="ko"/>
              <a:t>함.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50" y="1616825"/>
            <a:ext cx="7681500" cy="20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32921"/>
            <a:ext cx="4508749" cy="6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675" y="3424721"/>
            <a:ext cx="5376799" cy="99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chemeClr val="dk2"/>
                </a:solidFill>
              </a:rPr>
              <a:t>동장 원리 및 주요 클래스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ClassPathBeanDefinitionScanner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00" y="1648099"/>
            <a:ext cx="8010123" cy="31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Spring(3화) 목차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AnnotationConfigApplicationContext란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AnnotationConfigApplicationContext 구조</a:t>
            </a:r>
          </a:p>
          <a:p>
            <a:pPr indent="-228600" lvl="0" marL="457200">
              <a:spcBef>
                <a:spcPts val="0"/>
              </a:spcBef>
            </a:pPr>
            <a:r>
              <a:rPr lang="ko"/>
              <a:t>동장 원리 및 주요 클래스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AnnotationConfigApplicationContext란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Central interface to provide configuration for an application.Standalone application context, accepting annotated classes as input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Annotation을 포함한 Context를 관리 및 설정한다.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ClassXmlApplicationContext와의 차이점</a:t>
            </a:r>
          </a:p>
          <a:p>
            <a:pPr indent="-228600" lvl="1" marL="914400">
              <a:spcBef>
                <a:spcPts val="0"/>
              </a:spcBef>
            </a:pPr>
            <a:r>
              <a:rPr lang="ko"/>
              <a:t>Annotation으로 구성되어 졌기 때문에 pakage의 Scan이 가장 기본이 된다.</a:t>
            </a:r>
          </a:p>
          <a:p>
            <a:pPr indent="-228600" lvl="1" marL="914400">
              <a:spcBef>
                <a:spcPts val="0"/>
              </a:spcBef>
            </a:pPr>
            <a:r>
              <a:rPr lang="ko"/>
              <a:t>Xml은 Doc을 기반으로 구성되지만, AnnotionCinfig인 metaData로 동작한다.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AnnotationConfigApplicationContext 구조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ko"/>
              <a:t>구조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AnnotatedBeanDefinitionReader</a:t>
            </a:r>
          </a:p>
          <a:p>
            <a:pPr indent="-228600" lvl="1" marL="914400">
              <a:spcBef>
                <a:spcPts val="0"/>
              </a:spcBef>
            </a:pPr>
            <a:r>
              <a:rPr lang="ko"/>
              <a:t>Annotation Class를 읽음</a:t>
            </a:r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ClassPathBeanDefinitionScanner</a:t>
            </a:r>
          </a:p>
          <a:p>
            <a:pPr indent="-228600" lvl="1" marL="914400">
              <a:spcBef>
                <a:spcPts val="0"/>
              </a:spcBef>
            </a:pPr>
            <a:r>
              <a:rPr lang="ko"/>
              <a:t>basePakage를 읽어 추가함.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50" y="1682387"/>
            <a:ext cx="46672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chemeClr val="dk2"/>
                </a:solidFill>
              </a:rPr>
              <a:t>동장 원리 및 주요 클래스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AnnotatedBeanDefinitionReader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ko"/>
              <a:t>AnnotatedBeanDefinitionReader를 통해 AnnotatedClass를 읽어드림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25" y="3025350"/>
            <a:ext cx="78390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812" y="3930125"/>
            <a:ext cx="68865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487" y="1552712"/>
            <a:ext cx="69532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chemeClr val="dk2"/>
                </a:solidFill>
              </a:rPr>
              <a:t>동장 원리 및 주요 클래스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AnnotatedBeanDefinitionReader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00" y="1555119"/>
            <a:ext cx="9143999" cy="273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chemeClr val="dk2"/>
                </a:solidFill>
              </a:rPr>
              <a:t>동장 원리 및 주요 클래스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AnnotatedBeanDefinitionReader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AnnotatedClass의 BeanDefinition을 만들어냄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75" y="1604375"/>
            <a:ext cx="9143998" cy="142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00" y="3100994"/>
            <a:ext cx="9143999" cy="107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chemeClr val="dk2"/>
                </a:solidFill>
              </a:rPr>
              <a:t>동장 원리 및 주요 클래스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AnnotatedBeanDefinitionReader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BeanFactory는 가지고있는 정의를 통해 싱글톤을 생성</a:t>
            </a:r>
            <a:r>
              <a:rPr lang="ko"/>
              <a:t>함.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75" y="1751775"/>
            <a:ext cx="73533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00" y="2796598"/>
            <a:ext cx="9144001" cy="154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chemeClr val="dk2"/>
                </a:solidFill>
              </a:rPr>
              <a:t>동장 원리 및 주요 클래스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ko"/>
              <a:t>AnnotatedBeanDefinitionReader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</a:pPr>
            <a:r>
              <a:rPr lang="ko"/>
              <a:t>@Configuration AnnotatedClass의 Component Scan을 읽어 처리</a:t>
            </a:r>
            <a:r>
              <a:rPr lang="ko"/>
              <a:t>함.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25" y="1616137"/>
            <a:ext cx="70485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75" y="2864324"/>
            <a:ext cx="8081300" cy="153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