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30"/>
  </p:normalViewPr>
  <p:slideViewPr>
    <p:cSldViewPr snapToGrid="0" snapToObjects="1">
      <p:cViewPr varScale="1">
        <p:scale>
          <a:sx n="119" d="100"/>
          <a:sy n="119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DD15E-C661-4D74-B910-2BC6536DD94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7EFB13-FC44-43C0-AC55-8F2B6FAD6341}">
      <dgm:prSet/>
      <dgm:spPr/>
      <dgm:t>
        <a:bodyPr/>
        <a:lstStyle/>
        <a:p>
          <a:r>
            <a:rPr lang="en-GB"/>
            <a:t>Very popular for embedded/C/C++</a:t>
          </a:r>
          <a:endParaRPr lang="en-US"/>
        </a:p>
      </dgm:t>
    </dgm:pt>
    <dgm:pt modelId="{23D3F275-ED9D-4878-8C92-3DA6B115A8EC}" type="parTrans" cxnId="{1E0FB356-F00D-4221-80B6-2EEF9B0D2824}">
      <dgm:prSet/>
      <dgm:spPr/>
      <dgm:t>
        <a:bodyPr/>
        <a:lstStyle/>
        <a:p>
          <a:endParaRPr lang="en-US"/>
        </a:p>
      </dgm:t>
    </dgm:pt>
    <dgm:pt modelId="{23F848EE-EAA6-4497-8725-E623C0D28392}" type="sibTrans" cxnId="{1E0FB356-F00D-4221-80B6-2EEF9B0D2824}">
      <dgm:prSet/>
      <dgm:spPr/>
      <dgm:t>
        <a:bodyPr/>
        <a:lstStyle/>
        <a:p>
          <a:endParaRPr lang="en-US"/>
        </a:p>
      </dgm:t>
    </dgm:pt>
    <dgm:pt modelId="{C42126EE-91BC-498C-B0E3-115678763E31}">
      <dgm:prSet/>
      <dgm:spPr/>
      <dgm:t>
        <a:bodyPr/>
        <a:lstStyle/>
        <a:p>
          <a:r>
            <a:rPr lang="en-GB" dirty="0"/>
            <a:t>Let you inspect what happens during execution of the program</a:t>
          </a:r>
          <a:endParaRPr lang="en-US" dirty="0"/>
        </a:p>
      </dgm:t>
    </dgm:pt>
    <dgm:pt modelId="{64DDEF0E-3E7E-4DEE-B677-9F2A2CAE7337}" type="parTrans" cxnId="{2416EF93-B927-4109-B837-333716ED974E}">
      <dgm:prSet/>
      <dgm:spPr/>
      <dgm:t>
        <a:bodyPr/>
        <a:lstStyle/>
        <a:p>
          <a:endParaRPr lang="en-US"/>
        </a:p>
      </dgm:t>
    </dgm:pt>
    <dgm:pt modelId="{002C6429-B3AE-4FA5-A3BA-79A99699E716}" type="sibTrans" cxnId="{2416EF93-B927-4109-B837-333716ED974E}">
      <dgm:prSet/>
      <dgm:spPr/>
      <dgm:t>
        <a:bodyPr/>
        <a:lstStyle/>
        <a:p>
          <a:endParaRPr lang="en-US"/>
        </a:p>
      </dgm:t>
    </dgm:pt>
    <dgm:pt modelId="{3745E4DB-EA88-4634-A5F2-95EDFAD813BF}">
      <dgm:prSet/>
      <dgm:spPr/>
      <dgm:t>
        <a:bodyPr/>
        <a:lstStyle/>
        <a:p>
          <a:r>
            <a:rPr lang="en-GB"/>
            <a:t>Very useful for problems with dynamic memory allocation/pointers</a:t>
          </a:r>
          <a:endParaRPr lang="en-US"/>
        </a:p>
      </dgm:t>
    </dgm:pt>
    <dgm:pt modelId="{8CE32030-536E-4947-9A4C-C639BA2AF713}" type="parTrans" cxnId="{A3F6CC5C-D93E-4615-8E94-6D23841043F2}">
      <dgm:prSet/>
      <dgm:spPr/>
      <dgm:t>
        <a:bodyPr/>
        <a:lstStyle/>
        <a:p>
          <a:endParaRPr lang="en-US"/>
        </a:p>
      </dgm:t>
    </dgm:pt>
    <dgm:pt modelId="{C1CB50B1-CFB5-4B45-A6FC-A63C5C8E0555}" type="sibTrans" cxnId="{A3F6CC5C-D93E-4615-8E94-6D23841043F2}">
      <dgm:prSet/>
      <dgm:spPr/>
      <dgm:t>
        <a:bodyPr/>
        <a:lstStyle/>
        <a:p>
          <a:endParaRPr lang="en-US"/>
        </a:p>
      </dgm:t>
    </dgm:pt>
    <dgm:pt modelId="{52DC5502-8A73-42E7-9CB6-E81469C44852}">
      <dgm:prSet/>
      <dgm:spPr/>
      <dgm:t>
        <a:bodyPr/>
        <a:lstStyle/>
        <a:p>
          <a:r>
            <a:rPr lang="en-GB"/>
            <a:t>Very useful to better understand coding</a:t>
          </a:r>
          <a:endParaRPr lang="en-US"/>
        </a:p>
      </dgm:t>
    </dgm:pt>
    <dgm:pt modelId="{2D419737-53D6-4BE2-9585-A10F35CA58B8}" type="parTrans" cxnId="{3568EC41-9722-43AB-94FE-D41FE242EEDC}">
      <dgm:prSet/>
      <dgm:spPr/>
      <dgm:t>
        <a:bodyPr/>
        <a:lstStyle/>
        <a:p>
          <a:endParaRPr lang="en-US"/>
        </a:p>
      </dgm:t>
    </dgm:pt>
    <dgm:pt modelId="{BCE0D6DF-3F4F-4BAF-9281-47ECE84959E4}" type="sibTrans" cxnId="{3568EC41-9722-43AB-94FE-D41FE242EEDC}">
      <dgm:prSet/>
      <dgm:spPr/>
      <dgm:t>
        <a:bodyPr/>
        <a:lstStyle/>
        <a:p>
          <a:endParaRPr lang="en-US"/>
        </a:p>
      </dgm:t>
    </dgm:pt>
    <dgm:pt modelId="{5B52393E-EE68-4D0B-96A7-1FED9D128B8C}">
      <dgm:prSet/>
      <dgm:spPr/>
      <dgm:t>
        <a:bodyPr/>
        <a:lstStyle/>
        <a:p>
          <a:r>
            <a:rPr lang="en-GB" dirty="0"/>
            <a:t>Another tool next to unit tests that helps you detect </a:t>
          </a:r>
          <a:r>
            <a:rPr lang="en-GB" dirty="0" err="1"/>
            <a:t>erros</a:t>
          </a:r>
          <a:endParaRPr lang="en-US" dirty="0"/>
        </a:p>
      </dgm:t>
    </dgm:pt>
    <dgm:pt modelId="{02FD5C83-CBBC-4341-8FE5-386BD89783DC}" type="parTrans" cxnId="{55F8B670-D827-401D-9E7E-1DAED487CFCA}">
      <dgm:prSet/>
      <dgm:spPr/>
      <dgm:t>
        <a:bodyPr/>
        <a:lstStyle/>
        <a:p>
          <a:endParaRPr lang="en-US"/>
        </a:p>
      </dgm:t>
    </dgm:pt>
    <dgm:pt modelId="{5CDAD9C1-BC03-4871-84F6-60B8A9FE38C3}" type="sibTrans" cxnId="{55F8B670-D827-401D-9E7E-1DAED487CFCA}">
      <dgm:prSet/>
      <dgm:spPr/>
      <dgm:t>
        <a:bodyPr/>
        <a:lstStyle/>
        <a:p>
          <a:endParaRPr lang="en-US"/>
        </a:p>
      </dgm:t>
    </dgm:pt>
    <dgm:pt modelId="{38AF9E6C-7AAF-2F4C-965D-08F2717DEDD6}" type="pres">
      <dgm:prSet presAssocID="{31EDD15E-C661-4D74-B910-2BC6536DD947}" presName="vert0" presStyleCnt="0">
        <dgm:presLayoutVars>
          <dgm:dir/>
          <dgm:animOne val="branch"/>
          <dgm:animLvl val="lvl"/>
        </dgm:presLayoutVars>
      </dgm:prSet>
      <dgm:spPr/>
    </dgm:pt>
    <dgm:pt modelId="{61E7B1E0-FAE5-2B4A-A3DA-2A9F86D4CC33}" type="pres">
      <dgm:prSet presAssocID="{FB7EFB13-FC44-43C0-AC55-8F2B6FAD6341}" presName="thickLine" presStyleLbl="alignNode1" presStyleIdx="0" presStyleCnt="5"/>
      <dgm:spPr/>
    </dgm:pt>
    <dgm:pt modelId="{A5A32FB2-28FE-7541-9F67-382C739A30EB}" type="pres">
      <dgm:prSet presAssocID="{FB7EFB13-FC44-43C0-AC55-8F2B6FAD6341}" presName="horz1" presStyleCnt="0"/>
      <dgm:spPr/>
    </dgm:pt>
    <dgm:pt modelId="{C84FF06B-950C-DD47-B6C0-7F85DFB574D2}" type="pres">
      <dgm:prSet presAssocID="{FB7EFB13-FC44-43C0-AC55-8F2B6FAD6341}" presName="tx1" presStyleLbl="revTx" presStyleIdx="0" presStyleCnt="5"/>
      <dgm:spPr/>
    </dgm:pt>
    <dgm:pt modelId="{D29AC8DC-9EEB-614B-B5CA-E1D097F69F6B}" type="pres">
      <dgm:prSet presAssocID="{FB7EFB13-FC44-43C0-AC55-8F2B6FAD6341}" presName="vert1" presStyleCnt="0"/>
      <dgm:spPr/>
    </dgm:pt>
    <dgm:pt modelId="{599C49AE-1737-964C-94DE-E76511FED917}" type="pres">
      <dgm:prSet presAssocID="{C42126EE-91BC-498C-B0E3-115678763E31}" presName="thickLine" presStyleLbl="alignNode1" presStyleIdx="1" presStyleCnt="5"/>
      <dgm:spPr/>
    </dgm:pt>
    <dgm:pt modelId="{0E624EC2-337A-9A44-A797-A3F26E42CE80}" type="pres">
      <dgm:prSet presAssocID="{C42126EE-91BC-498C-B0E3-115678763E31}" presName="horz1" presStyleCnt="0"/>
      <dgm:spPr/>
    </dgm:pt>
    <dgm:pt modelId="{F3F8535B-5BFE-7049-9F42-27F38FA5FE01}" type="pres">
      <dgm:prSet presAssocID="{C42126EE-91BC-498C-B0E3-115678763E31}" presName="tx1" presStyleLbl="revTx" presStyleIdx="1" presStyleCnt="5"/>
      <dgm:spPr/>
    </dgm:pt>
    <dgm:pt modelId="{29301652-9D2B-BE4A-ABCA-92E55948310E}" type="pres">
      <dgm:prSet presAssocID="{C42126EE-91BC-498C-B0E3-115678763E31}" presName="vert1" presStyleCnt="0"/>
      <dgm:spPr/>
    </dgm:pt>
    <dgm:pt modelId="{A862B2CB-4819-BA41-B215-2F30C658BCFE}" type="pres">
      <dgm:prSet presAssocID="{3745E4DB-EA88-4634-A5F2-95EDFAD813BF}" presName="thickLine" presStyleLbl="alignNode1" presStyleIdx="2" presStyleCnt="5"/>
      <dgm:spPr/>
    </dgm:pt>
    <dgm:pt modelId="{08E14550-272B-444A-9CBA-E0CD8880E117}" type="pres">
      <dgm:prSet presAssocID="{3745E4DB-EA88-4634-A5F2-95EDFAD813BF}" presName="horz1" presStyleCnt="0"/>
      <dgm:spPr/>
    </dgm:pt>
    <dgm:pt modelId="{EAFA7F02-936D-324E-8894-E80CC27D4DEA}" type="pres">
      <dgm:prSet presAssocID="{3745E4DB-EA88-4634-A5F2-95EDFAD813BF}" presName="tx1" presStyleLbl="revTx" presStyleIdx="2" presStyleCnt="5"/>
      <dgm:spPr/>
    </dgm:pt>
    <dgm:pt modelId="{D6081CB3-3A47-1D44-89CB-8F4BE786D461}" type="pres">
      <dgm:prSet presAssocID="{3745E4DB-EA88-4634-A5F2-95EDFAD813BF}" presName="vert1" presStyleCnt="0"/>
      <dgm:spPr/>
    </dgm:pt>
    <dgm:pt modelId="{541350B5-1284-E547-BF93-DF54AEC597F3}" type="pres">
      <dgm:prSet presAssocID="{52DC5502-8A73-42E7-9CB6-E81469C44852}" presName="thickLine" presStyleLbl="alignNode1" presStyleIdx="3" presStyleCnt="5"/>
      <dgm:spPr/>
    </dgm:pt>
    <dgm:pt modelId="{5AED2A3A-7DC5-B348-877F-E1A1D7B7F113}" type="pres">
      <dgm:prSet presAssocID="{52DC5502-8A73-42E7-9CB6-E81469C44852}" presName="horz1" presStyleCnt="0"/>
      <dgm:spPr/>
    </dgm:pt>
    <dgm:pt modelId="{4F14D4FD-CC77-D248-B906-8C4D59DDF67F}" type="pres">
      <dgm:prSet presAssocID="{52DC5502-8A73-42E7-9CB6-E81469C44852}" presName="tx1" presStyleLbl="revTx" presStyleIdx="3" presStyleCnt="5"/>
      <dgm:spPr/>
    </dgm:pt>
    <dgm:pt modelId="{44ABFD65-2BED-AC4B-A1C5-25665986C64E}" type="pres">
      <dgm:prSet presAssocID="{52DC5502-8A73-42E7-9CB6-E81469C44852}" presName="vert1" presStyleCnt="0"/>
      <dgm:spPr/>
    </dgm:pt>
    <dgm:pt modelId="{26168831-EFA8-A94E-A1F1-EE4AD59AF694}" type="pres">
      <dgm:prSet presAssocID="{5B52393E-EE68-4D0B-96A7-1FED9D128B8C}" presName="thickLine" presStyleLbl="alignNode1" presStyleIdx="4" presStyleCnt="5"/>
      <dgm:spPr/>
    </dgm:pt>
    <dgm:pt modelId="{67B1CBD3-B078-D84A-9CF5-CF8585D2A82B}" type="pres">
      <dgm:prSet presAssocID="{5B52393E-EE68-4D0B-96A7-1FED9D128B8C}" presName="horz1" presStyleCnt="0"/>
      <dgm:spPr/>
    </dgm:pt>
    <dgm:pt modelId="{076C61DB-2E56-5B4D-86FB-C544919BE383}" type="pres">
      <dgm:prSet presAssocID="{5B52393E-EE68-4D0B-96A7-1FED9D128B8C}" presName="tx1" presStyleLbl="revTx" presStyleIdx="4" presStyleCnt="5"/>
      <dgm:spPr/>
    </dgm:pt>
    <dgm:pt modelId="{C0E99AB9-4A6F-434A-8CEE-17BCF05A7BE2}" type="pres">
      <dgm:prSet presAssocID="{5B52393E-EE68-4D0B-96A7-1FED9D128B8C}" presName="vert1" presStyleCnt="0"/>
      <dgm:spPr/>
    </dgm:pt>
  </dgm:ptLst>
  <dgm:cxnLst>
    <dgm:cxn modelId="{3568EC41-9722-43AB-94FE-D41FE242EEDC}" srcId="{31EDD15E-C661-4D74-B910-2BC6536DD947}" destId="{52DC5502-8A73-42E7-9CB6-E81469C44852}" srcOrd="3" destOrd="0" parTransId="{2D419737-53D6-4BE2-9585-A10F35CA58B8}" sibTransId="{BCE0D6DF-3F4F-4BAF-9281-47ECE84959E4}"/>
    <dgm:cxn modelId="{A22C7B56-CAD8-2D46-8BE8-076141623949}" type="presOf" srcId="{3745E4DB-EA88-4634-A5F2-95EDFAD813BF}" destId="{EAFA7F02-936D-324E-8894-E80CC27D4DEA}" srcOrd="0" destOrd="0" presId="urn:microsoft.com/office/officeart/2008/layout/LinedList"/>
    <dgm:cxn modelId="{1E0FB356-F00D-4221-80B6-2EEF9B0D2824}" srcId="{31EDD15E-C661-4D74-B910-2BC6536DD947}" destId="{FB7EFB13-FC44-43C0-AC55-8F2B6FAD6341}" srcOrd="0" destOrd="0" parTransId="{23D3F275-ED9D-4878-8C92-3DA6B115A8EC}" sibTransId="{23F848EE-EAA6-4497-8725-E623C0D28392}"/>
    <dgm:cxn modelId="{A3F6CC5C-D93E-4615-8E94-6D23841043F2}" srcId="{31EDD15E-C661-4D74-B910-2BC6536DD947}" destId="{3745E4DB-EA88-4634-A5F2-95EDFAD813BF}" srcOrd="2" destOrd="0" parTransId="{8CE32030-536E-4947-9A4C-C639BA2AF713}" sibTransId="{C1CB50B1-CFB5-4B45-A6FC-A63C5C8E0555}"/>
    <dgm:cxn modelId="{55F8B670-D827-401D-9E7E-1DAED487CFCA}" srcId="{31EDD15E-C661-4D74-B910-2BC6536DD947}" destId="{5B52393E-EE68-4D0B-96A7-1FED9D128B8C}" srcOrd="4" destOrd="0" parTransId="{02FD5C83-CBBC-4341-8FE5-386BD89783DC}" sibTransId="{5CDAD9C1-BC03-4871-84F6-60B8A9FE38C3}"/>
    <dgm:cxn modelId="{BD02E977-D4D8-7543-A478-B725E01844D2}" type="presOf" srcId="{5B52393E-EE68-4D0B-96A7-1FED9D128B8C}" destId="{076C61DB-2E56-5B4D-86FB-C544919BE383}" srcOrd="0" destOrd="0" presId="urn:microsoft.com/office/officeart/2008/layout/LinedList"/>
    <dgm:cxn modelId="{5E092A82-0F95-1847-93C9-B6AD958D431D}" type="presOf" srcId="{FB7EFB13-FC44-43C0-AC55-8F2B6FAD6341}" destId="{C84FF06B-950C-DD47-B6C0-7F85DFB574D2}" srcOrd="0" destOrd="0" presId="urn:microsoft.com/office/officeart/2008/layout/LinedList"/>
    <dgm:cxn modelId="{2416EF93-B927-4109-B837-333716ED974E}" srcId="{31EDD15E-C661-4D74-B910-2BC6536DD947}" destId="{C42126EE-91BC-498C-B0E3-115678763E31}" srcOrd="1" destOrd="0" parTransId="{64DDEF0E-3E7E-4DEE-B677-9F2A2CAE7337}" sibTransId="{002C6429-B3AE-4FA5-A3BA-79A99699E716}"/>
    <dgm:cxn modelId="{31DE29BC-25E0-534C-911D-8680B2DA548A}" type="presOf" srcId="{52DC5502-8A73-42E7-9CB6-E81469C44852}" destId="{4F14D4FD-CC77-D248-B906-8C4D59DDF67F}" srcOrd="0" destOrd="0" presId="urn:microsoft.com/office/officeart/2008/layout/LinedList"/>
    <dgm:cxn modelId="{D4AC43D1-7E2E-A641-BE92-80318A5D2544}" type="presOf" srcId="{31EDD15E-C661-4D74-B910-2BC6536DD947}" destId="{38AF9E6C-7AAF-2F4C-965D-08F2717DEDD6}" srcOrd="0" destOrd="0" presId="urn:microsoft.com/office/officeart/2008/layout/LinedList"/>
    <dgm:cxn modelId="{8E32A8D7-99EC-8E4C-BCC5-2BAE67563174}" type="presOf" srcId="{C42126EE-91BC-498C-B0E3-115678763E31}" destId="{F3F8535B-5BFE-7049-9F42-27F38FA5FE01}" srcOrd="0" destOrd="0" presId="urn:microsoft.com/office/officeart/2008/layout/LinedList"/>
    <dgm:cxn modelId="{DD6A09BD-7715-4D43-925F-499BCB473476}" type="presParOf" srcId="{38AF9E6C-7AAF-2F4C-965D-08F2717DEDD6}" destId="{61E7B1E0-FAE5-2B4A-A3DA-2A9F86D4CC33}" srcOrd="0" destOrd="0" presId="urn:microsoft.com/office/officeart/2008/layout/LinedList"/>
    <dgm:cxn modelId="{D574F917-A520-2645-81DA-E61D12560978}" type="presParOf" srcId="{38AF9E6C-7AAF-2F4C-965D-08F2717DEDD6}" destId="{A5A32FB2-28FE-7541-9F67-382C739A30EB}" srcOrd="1" destOrd="0" presId="urn:microsoft.com/office/officeart/2008/layout/LinedList"/>
    <dgm:cxn modelId="{7BD2B5CA-F5F7-8A48-B720-A0A31A78147D}" type="presParOf" srcId="{A5A32FB2-28FE-7541-9F67-382C739A30EB}" destId="{C84FF06B-950C-DD47-B6C0-7F85DFB574D2}" srcOrd="0" destOrd="0" presId="urn:microsoft.com/office/officeart/2008/layout/LinedList"/>
    <dgm:cxn modelId="{A7F50F8C-CE97-8242-A7CC-AB114589F1A6}" type="presParOf" srcId="{A5A32FB2-28FE-7541-9F67-382C739A30EB}" destId="{D29AC8DC-9EEB-614B-B5CA-E1D097F69F6B}" srcOrd="1" destOrd="0" presId="urn:microsoft.com/office/officeart/2008/layout/LinedList"/>
    <dgm:cxn modelId="{D8C2544F-CC48-9440-A428-5D24231964FB}" type="presParOf" srcId="{38AF9E6C-7AAF-2F4C-965D-08F2717DEDD6}" destId="{599C49AE-1737-964C-94DE-E76511FED917}" srcOrd="2" destOrd="0" presId="urn:microsoft.com/office/officeart/2008/layout/LinedList"/>
    <dgm:cxn modelId="{C1C550CF-1BB3-A84D-8147-D0B01DFB0969}" type="presParOf" srcId="{38AF9E6C-7AAF-2F4C-965D-08F2717DEDD6}" destId="{0E624EC2-337A-9A44-A797-A3F26E42CE80}" srcOrd="3" destOrd="0" presId="urn:microsoft.com/office/officeart/2008/layout/LinedList"/>
    <dgm:cxn modelId="{1ABE25CD-CFC1-7C43-AC28-245BECE305E6}" type="presParOf" srcId="{0E624EC2-337A-9A44-A797-A3F26E42CE80}" destId="{F3F8535B-5BFE-7049-9F42-27F38FA5FE01}" srcOrd="0" destOrd="0" presId="urn:microsoft.com/office/officeart/2008/layout/LinedList"/>
    <dgm:cxn modelId="{5EB4FE2A-04D3-F643-8B32-05FDF4E82C75}" type="presParOf" srcId="{0E624EC2-337A-9A44-A797-A3F26E42CE80}" destId="{29301652-9D2B-BE4A-ABCA-92E55948310E}" srcOrd="1" destOrd="0" presId="urn:microsoft.com/office/officeart/2008/layout/LinedList"/>
    <dgm:cxn modelId="{0D1B80CC-FBB1-1045-BFF0-8D64DAC4B139}" type="presParOf" srcId="{38AF9E6C-7AAF-2F4C-965D-08F2717DEDD6}" destId="{A862B2CB-4819-BA41-B215-2F30C658BCFE}" srcOrd="4" destOrd="0" presId="urn:microsoft.com/office/officeart/2008/layout/LinedList"/>
    <dgm:cxn modelId="{82950299-253A-1C4C-ACC5-EAA94AE5CD3D}" type="presParOf" srcId="{38AF9E6C-7AAF-2F4C-965D-08F2717DEDD6}" destId="{08E14550-272B-444A-9CBA-E0CD8880E117}" srcOrd="5" destOrd="0" presId="urn:microsoft.com/office/officeart/2008/layout/LinedList"/>
    <dgm:cxn modelId="{CD1CD063-AD40-3F4A-BAAF-91B6812C390A}" type="presParOf" srcId="{08E14550-272B-444A-9CBA-E0CD8880E117}" destId="{EAFA7F02-936D-324E-8894-E80CC27D4DEA}" srcOrd="0" destOrd="0" presId="urn:microsoft.com/office/officeart/2008/layout/LinedList"/>
    <dgm:cxn modelId="{519D22BB-A842-134D-A115-C1B02D85BC68}" type="presParOf" srcId="{08E14550-272B-444A-9CBA-E0CD8880E117}" destId="{D6081CB3-3A47-1D44-89CB-8F4BE786D461}" srcOrd="1" destOrd="0" presId="urn:microsoft.com/office/officeart/2008/layout/LinedList"/>
    <dgm:cxn modelId="{8EB00943-3371-4142-99CE-E4E1C8A036BE}" type="presParOf" srcId="{38AF9E6C-7AAF-2F4C-965D-08F2717DEDD6}" destId="{541350B5-1284-E547-BF93-DF54AEC597F3}" srcOrd="6" destOrd="0" presId="urn:microsoft.com/office/officeart/2008/layout/LinedList"/>
    <dgm:cxn modelId="{4891B327-52CB-8044-A393-7BBF5743F1B7}" type="presParOf" srcId="{38AF9E6C-7AAF-2F4C-965D-08F2717DEDD6}" destId="{5AED2A3A-7DC5-B348-877F-E1A1D7B7F113}" srcOrd="7" destOrd="0" presId="urn:microsoft.com/office/officeart/2008/layout/LinedList"/>
    <dgm:cxn modelId="{C3BD7EFB-91BD-8445-BC10-8189BC8DDA34}" type="presParOf" srcId="{5AED2A3A-7DC5-B348-877F-E1A1D7B7F113}" destId="{4F14D4FD-CC77-D248-B906-8C4D59DDF67F}" srcOrd="0" destOrd="0" presId="urn:microsoft.com/office/officeart/2008/layout/LinedList"/>
    <dgm:cxn modelId="{DE383AD8-8065-4945-9EB6-75DB404E6098}" type="presParOf" srcId="{5AED2A3A-7DC5-B348-877F-E1A1D7B7F113}" destId="{44ABFD65-2BED-AC4B-A1C5-25665986C64E}" srcOrd="1" destOrd="0" presId="urn:microsoft.com/office/officeart/2008/layout/LinedList"/>
    <dgm:cxn modelId="{67D77EF1-35E6-D446-B36F-5D25985B0E28}" type="presParOf" srcId="{38AF9E6C-7AAF-2F4C-965D-08F2717DEDD6}" destId="{26168831-EFA8-A94E-A1F1-EE4AD59AF694}" srcOrd="8" destOrd="0" presId="urn:microsoft.com/office/officeart/2008/layout/LinedList"/>
    <dgm:cxn modelId="{95997AFA-D22D-5547-B97F-BAD48E35DAC7}" type="presParOf" srcId="{38AF9E6C-7AAF-2F4C-965D-08F2717DEDD6}" destId="{67B1CBD3-B078-D84A-9CF5-CF8585D2A82B}" srcOrd="9" destOrd="0" presId="urn:microsoft.com/office/officeart/2008/layout/LinedList"/>
    <dgm:cxn modelId="{122C63F3-EB9F-BF4F-8F18-0B601B054A23}" type="presParOf" srcId="{67B1CBD3-B078-D84A-9CF5-CF8585D2A82B}" destId="{076C61DB-2E56-5B4D-86FB-C544919BE383}" srcOrd="0" destOrd="0" presId="urn:microsoft.com/office/officeart/2008/layout/LinedList"/>
    <dgm:cxn modelId="{9A39531A-75B8-EF4F-981E-34E2D3B428AD}" type="presParOf" srcId="{67B1CBD3-B078-D84A-9CF5-CF8585D2A82B}" destId="{C0E99AB9-4A6F-434A-8CEE-17BCF05A7B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7B1E0-FAE5-2B4A-A3DA-2A9F86D4CC3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F06B-950C-DD47-B6C0-7F85DFB574D2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Very popular for embedded/C/C++</a:t>
          </a:r>
          <a:endParaRPr lang="en-US" sz="3100" kern="1200"/>
        </a:p>
      </dsp:txBody>
      <dsp:txXfrm>
        <a:off x="0" y="675"/>
        <a:ext cx="6900512" cy="1106957"/>
      </dsp:txXfrm>
    </dsp:sp>
    <dsp:sp modelId="{599C49AE-1737-964C-94DE-E76511FED91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8535B-5BFE-7049-9F42-27F38FA5FE01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Let you inspect what happens during execution of the program</a:t>
          </a:r>
          <a:endParaRPr lang="en-US" sz="3100" kern="1200" dirty="0"/>
        </a:p>
      </dsp:txBody>
      <dsp:txXfrm>
        <a:off x="0" y="1107633"/>
        <a:ext cx="6900512" cy="1106957"/>
      </dsp:txXfrm>
    </dsp:sp>
    <dsp:sp modelId="{A862B2CB-4819-BA41-B215-2F30C658BCFE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A7F02-936D-324E-8894-E80CC27D4DEA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Very useful for problems with dynamic memory allocation/pointers</a:t>
          </a:r>
          <a:endParaRPr lang="en-US" sz="3100" kern="1200"/>
        </a:p>
      </dsp:txBody>
      <dsp:txXfrm>
        <a:off x="0" y="2214591"/>
        <a:ext cx="6900512" cy="1106957"/>
      </dsp:txXfrm>
    </dsp:sp>
    <dsp:sp modelId="{541350B5-1284-E547-BF93-DF54AEC597F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4D4FD-CC77-D248-B906-8C4D59DDF67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Very useful to better understand coding</a:t>
          </a:r>
          <a:endParaRPr lang="en-US" sz="3100" kern="1200"/>
        </a:p>
      </dsp:txBody>
      <dsp:txXfrm>
        <a:off x="0" y="3321549"/>
        <a:ext cx="6900512" cy="1106957"/>
      </dsp:txXfrm>
    </dsp:sp>
    <dsp:sp modelId="{26168831-EFA8-A94E-A1F1-EE4AD59AF694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C61DB-2E56-5B4D-86FB-C544919BE383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Another tool next to unit tests that helps you detect </a:t>
          </a:r>
          <a:r>
            <a:rPr lang="en-GB" sz="3100" kern="1200" dirty="0" err="1"/>
            <a:t>erros</a:t>
          </a:r>
          <a:endParaRPr lang="en-US" sz="3100" kern="1200" dirty="0"/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0388-71C4-B7C2-B2C6-A7D93196E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1DF46-F403-7EF8-B377-D06296F31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B2C60-95BE-C444-C6E2-74D35CF9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A828-3898-EF4D-D26B-C99843B9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7C78-3AEF-9453-FC42-09369335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37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61C-A2DD-F5E8-2DB8-1F985F41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C6061-56E0-04DF-EE4D-3B3AA980F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91718-E2DE-8518-AB90-0BA3BCD0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56AF-F05C-2822-9A7F-A484C3EB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899D-2821-105E-EED2-FEDEC5D0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1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E5395-503B-03C4-55C8-6C73291AD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5B77E-56DA-0F9C-CF83-D734F5BC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1F5B-0BFB-0B02-83E6-F5EC5729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B1CC-02EB-765E-7932-3BB8C946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EDCE-8537-8F1A-8917-36B535B1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1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EEAD-8D8B-40E3-19D7-30CC6F01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5A9D-7831-7A8B-A454-57ECA690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F91CF-7689-BEC0-92B6-33DBA845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EAF3-42BA-CCE2-6D37-326AC18C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A788-387E-3BE5-8436-C72AF2B2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0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FD7F-0CBE-71FC-4E02-5FC12C25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8AE14-4C8F-4E24-640E-519729DF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D92D-96D3-5402-9B36-3C2F96DA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EA2A-9226-52C5-3F1E-37193059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EA3D-8C32-5363-027D-F1BF9031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A603-3513-1BA2-66DA-CCAB61ED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AED3-3BE6-E2A8-C84E-342D09E75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5FE80-AB2F-A21D-F267-EF935402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86D6-910E-AB4E-9DF4-BE5724D4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24A39-823A-FD03-5950-989104E8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6859B-AE99-5879-F8BD-84B7DA1C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8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44DE-A22F-F3BD-781E-008B4D99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CBE3-51B5-BA5F-6657-A8448254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EFB2-9251-AF0C-66BB-F341FA876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CD53D-2561-09CF-C212-1C952C0BF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3B00C-FA4D-6B06-8787-CA4160B39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A2967-FA25-1491-2DE6-B81B1F0C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C1024-590D-E16D-6E59-803D5ACB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D84D3-847D-295E-EA83-5FF87A90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C0C2-5E31-931B-F7CD-0270C6E1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73A64-3E3E-DE86-60B6-C5AEA408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DB70C-89B3-2198-3206-224926A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222BD-DF20-7E0F-14B9-6B4B6016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6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F8A18-4BB4-A499-ABEF-317718E3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851F3-916A-38FC-05E7-E1439DCB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7770-1295-07C8-6D19-C84B7BC2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8FE-609E-3973-A4C0-5C6F9A17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96CD-01A1-A024-54AD-F89EDEAF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C7F49-7C9C-32DB-D1EC-C921EB26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0D1E-61D0-2784-29C8-95647391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908B0-4352-6CA9-8CAE-3CD500D0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249FB-5E83-E0C6-E162-39F74C6B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8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9D18-4714-ABD5-D015-E6B12BF6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DA5FA-8128-4215-86E2-61606D2D5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90174-A0FF-EE70-732C-4419580B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64895-7F79-E59B-4E2F-14E0926B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94424-062A-FEC3-D835-81280156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A246-1688-2E41-759D-8F1E1693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C8E1C-1F5A-57A3-5A8B-4376DA28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7C444-7A1C-7E5F-09E2-77263F9A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E2A0-7D46-D79E-D503-20A5C1AF0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35AA-B366-744C-8BB5-0F796303674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68ED-C8A3-0D65-1BDB-E82C9956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083B-BA64-F511-D3DF-7BCE18723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AA4B-0550-4C46-BE83-61B5CEA6A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9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089F-45AC-4383-FE61-D30EBF7F8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10C6C-74AC-AE7C-EEF3-4DB108C24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GDB</a:t>
            </a:r>
          </a:p>
          <a:p>
            <a:pPr algn="l"/>
            <a:r>
              <a:rPr lang="en-US" sz="2000" dirty="0"/>
              <a:t>t-sem3-cb/-/tree/master/</a:t>
            </a:r>
            <a:r>
              <a:rPr lang="en-US" sz="2000" dirty="0" err="1"/>
              <a:t>sd</a:t>
            </a:r>
            <a:r>
              <a:rPr lang="en-US" sz="2000" dirty="0"/>
              <a:t>/workshops/</a:t>
            </a:r>
            <a:r>
              <a:rPr lang="en-US" sz="2000"/>
              <a:t>gdb</a:t>
            </a:r>
            <a:endParaRPr 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D63D1-EDE9-95D0-E2EB-1D160444F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28" r="1962" b="-1"/>
          <a:stretch/>
        </p:blipFill>
        <p:spPr>
          <a:xfrm>
            <a:off x="265815" y="87409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607B5-61CF-BAB8-5BD6-631585DE80CF}"/>
              </a:ext>
            </a:extLst>
          </p:cNvPr>
          <p:cNvSpPr txBox="1"/>
          <p:nvPr/>
        </p:nvSpPr>
        <p:spPr>
          <a:xfrm>
            <a:off x="9848193" y="6222124"/>
            <a:ext cx="117564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R. </a:t>
            </a:r>
            <a:r>
              <a:rPr lang="en-GB" dirty="0" err="1"/>
              <a:t>Frenken</a:t>
            </a:r>
            <a:endParaRPr lang="en-GB"/>
          </a:p>
          <a:p>
            <a:pPr>
              <a:spcAft>
                <a:spcPts val="600"/>
              </a:spcAft>
            </a:pPr>
            <a:r>
              <a:rPr lang="en-GB" dirty="0"/>
              <a:t>13-2-2023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050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4591C-E154-A1CC-3FDF-A8672B57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4200"/>
              <a:t>Debugger/GDB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DAA145-D240-242E-7A7E-B8D40A55D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11173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6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42DBF-4774-85BB-2617-E6D4ACEC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How to prepare your code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3909-046B-E909-192D-818DFC25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Use -g compilation flag to include symbols (you can also use </a:t>
            </a:r>
            <a:r>
              <a:rPr lang="en-GB" sz="2200" dirty="0" err="1"/>
              <a:t>makefile</a:t>
            </a:r>
            <a:r>
              <a:rPr lang="en-GB" sz="2200" dirty="0"/>
              <a:t>, it will create demo executable)</a:t>
            </a:r>
          </a:p>
          <a:p>
            <a:endParaRPr lang="en-GB" sz="2200" dirty="0"/>
          </a:p>
          <a:p>
            <a:r>
              <a:rPr lang="en-GB" sz="2200" dirty="0"/>
              <a:t>E.g. </a:t>
            </a:r>
          </a:p>
          <a:p>
            <a:endParaRPr lang="en-GB" sz="2200" dirty="0"/>
          </a:p>
          <a:p>
            <a:pPr marL="457200" lvl="1" indent="0">
              <a:buNone/>
            </a:pPr>
            <a:r>
              <a:rPr lang="en-GB" sz="3600" dirty="0" err="1"/>
              <a:t>gcc</a:t>
            </a:r>
            <a:r>
              <a:rPr lang="en-GB" sz="3600" dirty="0"/>
              <a:t> -g </a:t>
            </a:r>
            <a:r>
              <a:rPr lang="en-GB" sz="3600" dirty="0" err="1"/>
              <a:t>a.c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5524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42DBF-4774-85BB-2617-E6D4ACEC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How to run gdb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3909-046B-E909-192D-818DFC25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Just run it with your binary executable file (not shell script!)</a:t>
            </a:r>
          </a:p>
          <a:p>
            <a:endParaRPr lang="en-GB" sz="2200" dirty="0"/>
          </a:p>
          <a:p>
            <a:r>
              <a:rPr lang="en-GB" sz="2200" dirty="0"/>
              <a:t>E.g. </a:t>
            </a:r>
          </a:p>
          <a:p>
            <a:endParaRPr lang="en-GB" sz="2200" dirty="0"/>
          </a:p>
          <a:p>
            <a:pPr marL="457200" lvl="1" indent="0">
              <a:buNone/>
            </a:pPr>
            <a:r>
              <a:rPr lang="en-GB" sz="3600" dirty="0" err="1"/>
              <a:t>gdb</a:t>
            </a:r>
            <a:r>
              <a:rPr lang="en-GB" sz="3600" dirty="0"/>
              <a:t> ./</a:t>
            </a:r>
            <a:r>
              <a:rPr lang="en-GB" sz="3600" dirty="0" err="1"/>
              <a:t>a.out</a:t>
            </a:r>
            <a:endParaRPr lang="en-GB" sz="3600" dirty="0"/>
          </a:p>
          <a:p>
            <a:pPr marL="457200" lvl="1" indent="0">
              <a:buNone/>
            </a:pPr>
            <a:r>
              <a:rPr lang="en-GB" sz="3600" dirty="0" err="1"/>
              <a:t>gdb</a:t>
            </a:r>
            <a:r>
              <a:rPr lang="en-GB" sz="3600" dirty="0"/>
              <a:t> ./demo</a:t>
            </a:r>
          </a:p>
        </p:txBody>
      </p:sp>
    </p:spTree>
    <p:extLst>
      <p:ext uri="{BB962C8B-B14F-4D97-AF65-F5344CB8AC3E}">
        <p14:creationId xmlns:p14="http://schemas.microsoft.com/office/powerpoint/2010/main" val="399997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E9EF3-D766-1067-F09C-D4ECEB0E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The most important commands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3934-665C-1E5D-A719-42D73D867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start   </a:t>
            </a:r>
          </a:p>
          <a:p>
            <a:r>
              <a:rPr lang="en-GB" sz="2200"/>
              <a:t>run (r)</a:t>
            </a:r>
          </a:p>
          <a:p>
            <a:r>
              <a:rPr lang="en-GB" sz="2200"/>
              <a:t>break (b)</a:t>
            </a:r>
          </a:p>
          <a:p>
            <a:r>
              <a:rPr lang="en-GB" sz="2200"/>
              <a:t>print (p)</a:t>
            </a:r>
          </a:p>
          <a:p>
            <a:r>
              <a:rPr lang="en-GB" sz="2200"/>
              <a:t>next (n)</a:t>
            </a:r>
          </a:p>
          <a:p>
            <a:r>
              <a:rPr lang="en-GB" sz="2200"/>
              <a:t>step (s)</a:t>
            </a:r>
          </a:p>
          <a:p>
            <a:r>
              <a:rPr lang="en-GB" sz="2200"/>
              <a:t>quit (q)</a:t>
            </a:r>
          </a:p>
          <a:p>
            <a:r>
              <a:rPr lang="en-GB" sz="220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113544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04A22-646C-A3C8-F44C-B1D694C1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/>
              <a:t>Let’s try the commands on your own!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A65E-B8A2-E147-42D0-6F1D4EC8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dirty="0"/>
              <a:t>Go to example1 and try to run </a:t>
            </a:r>
            <a:r>
              <a:rPr lang="en-GB" sz="2200" dirty="0" err="1"/>
              <a:t>gdb</a:t>
            </a:r>
            <a:r>
              <a:rPr lang="en-GB" sz="2200" dirty="0"/>
              <a:t> and above mentioned commands</a:t>
            </a:r>
          </a:p>
          <a:p>
            <a:r>
              <a:rPr lang="en-GB" sz="2200" dirty="0"/>
              <a:t>Inspect the program</a:t>
            </a:r>
          </a:p>
          <a:p>
            <a:r>
              <a:rPr lang="en-GB" sz="2200" dirty="0"/>
              <a:t>Now try to replace the above range of the second “for” loop from m to n. What happens? Is your program still correct? If not, can you debug it and see what happens?</a:t>
            </a:r>
          </a:p>
        </p:txBody>
      </p:sp>
    </p:spTree>
    <p:extLst>
      <p:ext uri="{BB962C8B-B14F-4D97-AF65-F5344CB8AC3E}">
        <p14:creationId xmlns:p14="http://schemas.microsoft.com/office/powerpoint/2010/main" val="252956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6C0F-4774-B903-424C-BFA941E3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/>
              <a:t>Debugging run-time problems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128B-AC1B-5552-9A62-0F158E4E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/>
              <a:t>Help! My program “hangs”. Run it in gdb, use CTRL C to stop it and look where it is.</a:t>
            </a:r>
          </a:p>
          <a:p>
            <a:r>
              <a:rPr lang="en-GB" sz="2200"/>
              <a:t>If you don’t see any useful info, use “up” and “down” commands to walk through the stack of your commands</a:t>
            </a:r>
          </a:p>
          <a:p>
            <a:r>
              <a:rPr lang="en-GB" sz="2200"/>
              <a:t>Go to example2, this should have infinite loop</a:t>
            </a:r>
          </a:p>
          <a:p>
            <a:r>
              <a:rPr lang="en-GB" sz="2200"/>
              <a:t>Try to stop it, debug it and use commands:</a:t>
            </a:r>
          </a:p>
          <a:p>
            <a:r>
              <a:rPr lang="en-GB" sz="2200"/>
              <a:t>up, down, bt (backtrace)</a:t>
            </a:r>
          </a:p>
        </p:txBody>
      </p:sp>
    </p:spTree>
    <p:extLst>
      <p:ext uri="{BB962C8B-B14F-4D97-AF65-F5344CB8AC3E}">
        <p14:creationId xmlns:p14="http://schemas.microsoft.com/office/powerpoint/2010/main" val="293189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6C0F-4774-B903-424C-BFA941E3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Debugging run-time problems (2)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C08479EA-0F15-6024-80DA-2084A022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5375868" cy="39136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128B-AC1B-5552-9A62-0F158E4E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GB" sz="2200"/>
              <a:t>If your program crashes, load it in the debugger, it’s most probably going to halt in the place the crash occurs. Use up/down commands and try to find an error</a:t>
            </a:r>
          </a:p>
        </p:txBody>
      </p:sp>
    </p:spTree>
    <p:extLst>
      <p:ext uri="{BB962C8B-B14F-4D97-AF65-F5344CB8AC3E}">
        <p14:creationId xmlns:p14="http://schemas.microsoft.com/office/powerpoint/2010/main" val="312575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4A22-646C-A3C8-F44C-B1D694C1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sz="3700"/>
              <a:t>Let’s try some “crash”</a:t>
            </a:r>
            <a:br>
              <a:rPr lang="en-GB" sz="3700"/>
            </a:br>
            <a:r>
              <a:rPr lang="en-GB" sz="370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A65E-B8A2-E147-42D0-6F1D4EC8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GB" sz="1800"/>
              <a:t>Go to example3 and try to use gdb to find programming errors </a:t>
            </a:r>
          </a:p>
          <a:p>
            <a:r>
              <a:rPr lang="en-GB" sz="1800"/>
              <a:t>Good luck!</a:t>
            </a:r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A1A517E7-681F-C3A1-038B-685507059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5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7912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368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Debugging</vt:lpstr>
      <vt:lpstr>Debugger/GDB</vt:lpstr>
      <vt:lpstr>How to prepare your code</vt:lpstr>
      <vt:lpstr>How to run gdb</vt:lpstr>
      <vt:lpstr>The most important commands</vt:lpstr>
      <vt:lpstr>Let’s try the commands on your own!</vt:lpstr>
      <vt:lpstr>Debugging run-time problems</vt:lpstr>
      <vt:lpstr>Debugging run-time problems (2)</vt:lpstr>
      <vt:lpstr>Let’s try some “crash” 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Frenken-Liskova,Renáta R.</dc:creator>
  <cp:lastModifiedBy>Frenken-Liskova,Renáta R.</cp:lastModifiedBy>
  <cp:revision>10</cp:revision>
  <dcterms:created xsi:type="dcterms:W3CDTF">2023-02-13T14:19:40Z</dcterms:created>
  <dcterms:modified xsi:type="dcterms:W3CDTF">2023-02-16T10:31:03Z</dcterms:modified>
</cp:coreProperties>
</file>