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40288" cy="428402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969696"/>
    <a:srgbClr val="FFFFFF"/>
    <a:srgbClr val="D79831"/>
    <a:srgbClr val="E7C1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7A823F-E343-D20A-6B31-9CC7382D5A13}" v="262" dt="2024-07-01T11:51:46.010"/>
    <p1510:client id="{A5429FD9-09A4-4B08-A80C-18DEFCB3385A}" v="93" dt="2024-07-01T12:44:32.7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1014" y="-382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n Thế Duy" userId="5e9b9ff8-8bfd-40c4-a934-0fae842c79b4" providerId="ADAL" clId="{F4F9ABCE-F820-428E-B8DA-63982EC864B6}"/>
    <pc:docChg chg="custSel modSld">
      <pc:chgData name="Phan Thế Duy" userId="5e9b9ff8-8bfd-40c4-a934-0fae842c79b4" providerId="ADAL" clId="{F4F9ABCE-F820-428E-B8DA-63982EC864B6}" dt="2022-11-28T07:00:30.778" v="133" actId="20577"/>
      <pc:docMkLst>
        <pc:docMk/>
      </pc:docMkLst>
      <pc:sldChg chg="addSp modSp mod">
        <pc:chgData name="Phan Thế Duy" userId="5e9b9ff8-8bfd-40c4-a934-0fae842c79b4" providerId="ADAL" clId="{F4F9ABCE-F820-428E-B8DA-63982EC864B6}" dt="2022-11-28T07:00:30.778" v="133" actId="20577"/>
        <pc:sldMkLst>
          <pc:docMk/>
          <pc:sldMk cId="3336671571" sldId="256"/>
        </pc:sldMkLst>
        <pc:spChg chg="mod">
          <ac:chgData name="Phan Thế Duy" userId="5e9b9ff8-8bfd-40c4-a934-0fae842c79b4" providerId="ADAL" clId="{F4F9ABCE-F820-428E-B8DA-63982EC864B6}" dt="2022-11-28T06:49:19.102" v="23" actId="1036"/>
          <ac:spMkLst>
            <pc:docMk/>
            <pc:sldMk cId="3336671571" sldId="256"/>
            <ac:spMk id="5" creationId="{D005331B-7E15-EB56-E2ED-B5426C04F62B}"/>
          </ac:spMkLst>
        </pc:spChg>
        <pc:spChg chg="mod">
          <ac:chgData name="Phan Thế Duy" userId="5e9b9ff8-8bfd-40c4-a934-0fae842c79b4" providerId="ADAL" clId="{F4F9ABCE-F820-428E-B8DA-63982EC864B6}" dt="2022-11-28T06:58:17.802" v="36" actId="207"/>
          <ac:spMkLst>
            <pc:docMk/>
            <pc:sldMk cId="3336671571" sldId="256"/>
            <ac:spMk id="6" creationId="{0A102773-D0EB-FC6C-A9B5-B146F53154EA}"/>
          </ac:spMkLst>
        </pc:spChg>
        <pc:spChg chg="mod">
          <ac:chgData name="Phan Thế Duy" userId="5e9b9ff8-8bfd-40c4-a934-0fae842c79b4" providerId="ADAL" clId="{F4F9ABCE-F820-428E-B8DA-63982EC864B6}" dt="2022-11-28T06:49:19.102" v="23" actId="1036"/>
          <ac:spMkLst>
            <pc:docMk/>
            <pc:sldMk cId="3336671571" sldId="256"/>
            <ac:spMk id="8" creationId="{131ECDEE-9B04-1567-3B42-19C2B2CECB8A}"/>
          </ac:spMkLst>
        </pc:spChg>
        <pc:spChg chg="mod">
          <ac:chgData name="Phan Thế Duy" userId="5e9b9ff8-8bfd-40c4-a934-0fae842c79b4" providerId="ADAL" clId="{F4F9ABCE-F820-428E-B8DA-63982EC864B6}" dt="2022-11-28T07:00:30.778" v="133" actId="20577"/>
          <ac:spMkLst>
            <pc:docMk/>
            <pc:sldMk cId="3336671571" sldId="256"/>
            <ac:spMk id="27" creationId="{4C1C8B38-6084-433B-AE48-73C5ACDA0981}"/>
          </ac:spMkLst>
        </pc:spChg>
        <pc:picChg chg="add mod">
          <ac:chgData name="Phan Thế Duy" userId="5e9b9ff8-8bfd-40c4-a934-0fae842c79b4" providerId="ADAL" clId="{F4F9ABCE-F820-428E-B8DA-63982EC864B6}" dt="2022-11-28T06:49:31.560" v="26" actId="1076"/>
          <ac:picMkLst>
            <pc:docMk/>
            <pc:sldMk cId="3336671571" sldId="256"/>
            <ac:picMk id="3" creationId="{5CC2CAFC-2083-89E6-0508-883F0299D471}"/>
          </ac:picMkLst>
        </pc:picChg>
        <pc:picChg chg="add mod">
          <ac:chgData name="Phan Thế Duy" userId="5e9b9ff8-8bfd-40c4-a934-0fae842c79b4" providerId="ADAL" clId="{F4F9ABCE-F820-428E-B8DA-63982EC864B6}" dt="2022-11-28T06:57:11.324" v="34" actId="1076"/>
          <ac:picMkLst>
            <pc:docMk/>
            <pc:sldMk cId="3336671571" sldId="256"/>
            <ac:picMk id="4" creationId="{D93C8FCF-8D30-BC2E-459B-11D550150B69}"/>
          </ac:picMkLst>
        </pc:picChg>
        <pc:picChg chg="add mod">
          <ac:chgData name="Phan Thế Duy" userId="5e9b9ff8-8bfd-40c4-a934-0fae842c79b4" providerId="ADAL" clId="{F4F9ABCE-F820-428E-B8DA-63982EC864B6}" dt="2022-11-28T06:57:02.058" v="33" actId="1076"/>
          <ac:picMkLst>
            <pc:docMk/>
            <pc:sldMk cId="3336671571" sldId="256"/>
            <ac:picMk id="1026" creationId="{5393DF51-2BBA-5260-F389-690045F364C8}"/>
          </ac:picMkLst>
        </pc:picChg>
      </pc:sldChg>
    </pc:docChg>
  </pc:docChgLst>
  <pc:docChgLst>
    <pc:chgData name="Guest User" userId="S::urn:spo:anon#5b76eb019a0cf9321909e2fc2a3523c3994e50920aca18f8343641057d1614ef::" providerId="AD" clId="Web-{1E7A823F-E343-D20A-6B31-9CC7382D5A13}"/>
    <pc:docChg chg="modSld">
      <pc:chgData name="Guest User" userId="S::urn:spo:anon#5b76eb019a0cf9321909e2fc2a3523c3994e50920aca18f8343641057d1614ef::" providerId="AD" clId="Web-{1E7A823F-E343-D20A-6B31-9CC7382D5A13}" dt="2024-07-01T11:51:46.010" v="261" actId="20577"/>
      <pc:docMkLst>
        <pc:docMk/>
      </pc:docMkLst>
      <pc:sldChg chg="modSp">
        <pc:chgData name="Guest User" userId="S::urn:spo:anon#5b76eb019a0cf9321909e2fc2a3523c3994e50920aca18f8343641057d1614ef::" providerId="AD" clId="Web-{1E7A823F-E343-D20A-6B31-9CC7382D5A13}" dt="2024-07-01T11:51:46.010" v="261" actId="20577"/>
        <pc:sldMkLst>
          <pc:docMk/>
          <pc:sldMk cId="3336671571" sldId="256"/>
        </pc:sldMkLst>
        <pc:spChg chg="mod">
          <ac:chgData name="Guest User" userId="S::urn:spo:anon#5b76eb019a0cf9321909e2fc2a3523c3994e50920aca18f8343641057d1614ef::" providerId="AD" clId="Web-{1E7A823F-E343-D20A-6B31-9CC7382D5A13}" dt="2024-07-01T11:51:46.010" v="261" actId="20577"/>
          <ac:spMkLst>
            <pc:docMk/>
            <pc:sldMk cId="3336671571" sldId="256"/>
            <ac:spMk id="24" creationId="{3F4D83CD-82DF-F52D-D740-44681AE8DD1D}"/>
          </ac:spMkLst>
        </pc:spChg>
      </pc:sldChg>
    </pc:docChg>
  </pc:docChgLst>
  <pc:docChgLst>
    <pc:chgData name="Hồ Công Long" userId="83fbad33-01c7-480d-b97d-39a27f3ff86a" providerId="ADAL" clId="{A5429FD9-09A4-4B08-A80C-18DEFCB3385A}"/>
    <pc:docChg chg="undo custSel modSld">
      <pc:chgData name="Hồ Công Long" userId="83fbad33-01c7-480d-b97d-39a27f3ff86a" providerId="ADAL" clId="{A5429FD9-09A4-4B08-A80C-18DEFCB3385A}" dt="2024-07-01T12:46:02.800" v="523" actId="20577"/>
      <pc:docMkLst>
        <pc:docMk/>
      </pc:docMkLst>
      <pc:sldChg chg="addSp delSp modSp mod">
        <pc:chgData name="Hồ Công Long" userId="83fbad33-01c7-480d-b97d-39a27f3ff86a" providerId="ADAL" clId="{A5429FD9-09A4-4B08-A80C-18DEFCB3385A}" dt="2024-07-01T12:46:02.800" v="523" actId="20577"/>
        <pc:sldMkLst>
          <pc:docMk/>
          <pc:sldMk cId="3336671571" sldId="256"/>
        </pc:sldMkLst>
        <pc:spChg chg="mod">
          <ac:chgData name="Hồ Công Long" userId="83fbad33-01c7-480d-b97d-39a27f3ff86a" providerId="ADAL" clId="{A5429FD9-09A4-4B08-A80C-18DEFCB3385A}" dt="2024-07-01T11:30:37.133" v="0"/>
          <ac:spMkLst>
            <pc:docMk/>
            <pc:sldMk cId="3336671571" sldId="256"/>
            <ac:spMk id="5" creationId="{D005331B-7E15-EB56-E2ED-B5426C04F62B}"/>
          </ac:spMkLst>
        </pc:spChg>
        <pc:spChg chg="mod">
          <ac:chgData name="Hồ Công Long" userId="83fbad33-01c7-480d-b97d-39a27f3ff86a" providerId="ADAL" clId="{A5429FD9-09A4-4B08-A80C-18DEFCB3385A}" dt="2024-07-01T11:48:07.780" v="293" actId="207"/>
          <ac:spMkLst>
            <pc:docMk/>
            <pc:sldMk cId="3336671571" sldId="256"/>
            <ac:spMk id="6" creationId="{0A102773-D0EB-FC6C-A9B5-B146F53154EA}"/>
          </ac:spMkLst>
        </pc:spChg>
        <pc:spChg chg="mod">
          <ac:chgData name="Hồ Công Long" userId="83fbad33-01c7-480d-b97d-39a27f3ff86a" providerId="ADAL" clId="{A5429FD9-09A4-4B08-A80C-18DEFCB3385A}" dt="2024-07-01T11:46:42.841" v="289"/>
          <ac:spMkLst>
            <pc:docMk/>
            <pc:sldMk cId="3336671571" sldId="256"/>
            <ac:spMk id="8" creationId="{131ECDEE-9B04-1567-3B42-19C2B2CECB8A}"/>
          </ac:spMkLst>
        </pc:spChg>
        <pc:spChg chg="mod">
          <ac:chgData name="Hồ Công Long" userId="83fbad33-01c7-480d-b97d-39a27f3ff86a" providerId="ADAL" clId="{A5429FD9-09A4-4B08-A80C-18DEFCB3385A}" dt="2024-07-01T12:39:17.622" v="465" actId="20577"/>
          <ac:spMkLst>
            <pc:docMk/>
            <pc:sldMk cId="3336671571" sldId="256"/>
            <ac:spMk id="24" creationId="{3F4D83CD-82DF-F52D-D740-44681AE8DD1D}"/>
          </ac:spMkLst>
        </pc:spChg>
        <pc:spChg chg="add">
          <ac:chgData name="Hồ Công Long" userId="83fbad33-01c7-480d-b97d-39a27f3ff86a" providerId="ADAL" clId="{A5429FD9-09A4-4B08-A80C-18DEFCB3385A}" dt="2024-07-01T12:12:39.409" v="333"/>
          <ac:spMkLst>
            <pc:docMk/>
            <pc:sldMk cId="3336671571" sldId="256"/>
            <ac:spMk id="25" creationId="{AC9D7FA9-C0AC-C0C1-9A8A-EC40C1CD1909}"/>
          </ac:spMkLst>
        </pc:spChg>
        <pc:spChg chg="mod">
          <ac:chgData name="Hồ Công Long" userId="83fbad33-01c7-480d-b97d-39a27f3ff86a" providerId="ADAL" clId="{A5429FD9-09A4-4B08-A80C-18DEFCB3385A}" dt="2024-07-01T11:43:21.396" v="287"/>
          <ac:spMkLst>
            <pc:docMk/>
            <pc:sldMk cId="3336671571" sldId="256"/>
            <ac:spMk id="27" creationId="{4C1C8B38-6084-433B-AE48-73C5ACDA0981}"/>
          </ac:spMkLst>
        </pc:spChg>
        <pc:spChg chg="add">
          <ac:chgData name="Hồ Công Long" userId="83fbad33-01c7-480d-b97d-39a27f3ff86a" providerId="ADAL" clId="{A5429FD9-09A4-4B08-A80C-18DEFCB3385A}" dt="2024-07-01T12:13:17.406" v="337"/>
          <ac:spMkLst>
            <pc:docMk/>
            <pc:sldMk cId="3336671571" sldId="256"/>
            <ac:spMk id="31" creationId="{71BEDAE2-A3F3-6B8B-4735-BED51676E589}"/>
          </ac:spMkLst>
        </pc:spChg>
        <pc:spChg chg="add mod">
          <ac:chgData name="Hồ Công Long" userId="83fbad33-01c7-480d-b97d-39a27f3ff86a" providerId="ADAL" clId="{A5429FD9-09A4-4B08-A80C-18DEFCB3385A}" dt="2024-07-01T12:13:25.739" v="339"/>
          <ac:spMkLst>
            <pc:docMk/>
            <pc:sldMk cId="3336671571" sldId="256"/>
            <ac:spMk id="32" creationId="{51295ADD-117A-4DD7-3095-0DDE4385D3D2}"/>
          </ac:spMkLst>
        </pc:spChg>
        <pc:spChg chg="mod">
          <ac:chgData name="Hồ Công Long" userId="83fbad33-01c7-480d-b97d-39a27f3ff86a" providerId="ADAL" clId="{A5429FD9-09A4-4B08-A80C-18DEFCB3385A}" dt="2024-07-01T12:46:02.800" v="523" actId="20577"/>
          <ac:spMkLst>
            <pc:docMk/>
            <pc:sldMk cId="3336671571" sldId="256"/>
            <ac:spMk id="34" creationId="{5A9F6254-7B4B-6576-6A39-53F16A47D5CA}"/>
          </ac:spMkLst>
        </pc:spChg>
        <pc:spChg chg="del mod">
          <ac:chgData name="Hồ Công Long" userId="83fbad33-01c7-480d-b97d-39a27f3ff86a" providerId="ADAL" clId="{A5429FD9-09A4-4B08-A80C-18DEFCB3385A}" dt="2024-07-01T12:45:24.223" v="515"/>
          <ac:spMkLst>
            <pc:docMk/>
            <pc:sldMk cId="3336671571" sldId="256"/>
            <ac:spMk id="38" creationId="{D5020ED4-724B-6B16-FD1C-AAA5374FEB3D}"/>
          </ac:spMkLst>
        </pc:spChg>
        <pc:spChg chg="mod">
          <ac:chgData name="Hồ Công Long" userId="83fbad33-01c7-480d-b97d-39a27f3ff86a" providerId="ADAL" clId="{A5429FD9-09A4-4B08-A80C-18DEFCB3385A}" dt="2024-07-01T12:45:17.888" v="512" actId="20577"/>
          <ac:spMkLst>
            <pc:docMk/>
            <pc:sldMk cId="3336671571" sldId="256"/>
            <ac:spMk id="39" creationId="{1518DB5B-AE51-22BD-D9DC-26390CB2F1ED}"/>
          </ac:spMkLst>
        </pc:spChg>
        <pc:grpChg chg="mod">
          <ac:chgData name="Hồ Công Long" userId="83fbad33-01c7-480d-b97d-39a27f3ff86a" providerId="ADAL" clId="{A5429FD9-09A4-4B08-A80C-18DEFCB3385A}" dt="2024-07-01T12:01:00.001" v="299" actId="1076"/>
          <ac:grpSpMkLst>
            <pc:docMk/>
            <pc:sldMk cId="3336671571" sldId="256"/>
            <ac:grpSpMk id="30" creationId="{5F388DCE-CB06-1037-CC77-490A9FE370BC}"/>
          </ac:grpSpMkLst>
        </pc:grpChg>
        <pc:picChg chg="add del mod">
          <ac:chgData name="Hồ Công Long" userId="83fbad33-01c7-480d-b97d-39a27f3ff86a" providerId="ADAL" clId="{A5429FD9-09A4-4B08-A80C-18DEFCB3385A}" dt="2024-07-01T12:06:20.581" v="311" actId="478"/>
          <ac:picMkLst>
            <pc:docMk/>
            <pc:sldMk cId="3336671571" sldId="256"/>
            <ac:picMk id="2" creationId="{5393DF51-2BBA-5260-F389-690045F364C8}"/>
          </ac:picMkLst>
        </pc:picChg>
        <pc:picChg chg="add">
          <ac:chgData name="Hồ Công Long" userId="83fbad33-01c7-480d-b97d-39a27f3ff86a" providerId="ADAL" clId="{A5429FD9-09A4-4B08-A80C-18DEFCB3385A}" dt="2024-07-01T11:53:47.693" v="296"/>
          <ac:picMkLst>
            <pc:docMk/>
            <pc:sldMk cId="3336671571" sldId="256"/>
            <ac:picMk id="3" creationId="{1F414876-2F32-E631-D7B5-8C028AB16139}"/>
          </ac:picMkLst>
        </pc:picChg>
        <pc:picChg chg="mod">
          <ac:chgData name="Hồ Công Long" userId="83fbad33-01c7-480d-b97d-39a27f3ff86a" providerId="ADAL" clId="{A5429FD9-09A4-4B08-A80C-18DEFCB3385A}" dt="2024-07-01T11:40:49.567" v="175" actId="1076"/>
          <ac:picMkLst>
            <pc:docMk/>
            <pc:sldMk cId="3336671571" sldId="256"/>
            <ac:picMk id="10" creationId="{184BCEEC-C35C-74CF-5D52-1B9481226208}"/>
          </ac:picMkLst>
        </pc:picChg>
        <pc:picChg chg="add del">
          <ac:chgData name="Hồ Công Long" userId="83fbad33-01c7-480d-b97d-39a27f3ff86a" providerId="ADAL" clId="{A5429FD9-09A4-4B08-A80C-18DEFCB3385A}" dt="2024-07-01T12:05:17.938" v="303" actId="22"/>
          <ac:picMkLst>
            <pc:docMk/>
            <pc:sldMk cId="3336671571" sldId="256"/>
            <ac:picMk id="11" creationId="{3CB5FB3A-BCA8-3CE5-09AB-5A1E67AA7E84}"/>
          </ac:picMkLst>
        </pc:picChg>
        <pc:picChg chg="add del">
          <ac:chgData name="Hồ Công Long" userId="83fbad33-01c7-480d-b97d-39a27f3ff86a" providerId="ADAL" clId="{A5429FD9-09A4-4B08-A80C-18DEFCB3385A}" dt="2024-07-01T12:05:25.637" v="306" actId="22"/>
          <ac:picMkLst>
            <pc:docMk/>
            <pc:sldMk cId="3336671571" sldId="256"/>
            <ac:picMk id="13" creationId="{E22544FA-8A7B-4694-A506-E60C339A4718}"/>
          </ac:picMkLst>
        </pc:picChg>
        <pc:picChg chg="add del">
          <ac:chgData name="Hồ Công Long" userId="83fbad33-01c7-480d-b97d-39a27f3ff86a" providerId="ADAL" clId="{A5429FD9-09A4-4B08-A80C-18DEFCB3385A}" dt="2024-07-01T12:06:15.655" v="309" actId="22"/>
          <ac:picMkLst>
            <pc:docMk/>
            <pc:sldMk cId="3336671571" sldId="256"/>
            <ac:picMk id="17" creationId="{46232674-4147-4CA9-F9B5-F9ECE2510108}"/>
          </ac:picMkLst>
        </pc:picChg>
        <pc:picChg chg="del">
          <ac:chgData name="Hồ Công Long" userId="83fbad33-01c7-480d-b97d-39a27f3ff86a" providerId="ADAL" clId="{A5429FD9-09A4-4B08-A80C-18DEFCB3385A}" dt="2024-07-01T12:13:39.792" v="340" actId="21"/>
          <ac:picMkLst>
            <pc:docMk/>
            <pc:sldMk cId="3336671571" sldId="256"/>
            <ac:picMk id="18" creationId="{412FC7F8-CA1B-CAC2-04CA-6C803FD4E6FB}"/>
          </ac:picMkLst>
        </pc:picChg>
        <pc:picChg chg="add del mod">
          <ac:chgData name="Hồ Công Long" userId="83fbad33-01c7-480d-b97d-39a27f3ff86a" providerId="ADAL" clId="{A5429FD9-09A4-4B08-A80C-18DEFCB3385A}" dt="2024-07-01T12:06:23.835" v="313" actId="478"/>
          <ac:picMkLst>
            <pc:docMk/>
            <pc:sldMk cId="3336671571" sldId="256"/>
            <ac:picMk id="19" creationId="{A6B305F1-B101-28B1-5757-D8723BB11080}"/>
          </ac:picMkLst>
        </pc:picChg>
        <pc:picChg chg="add mod">
          <ac:chgData name="Hồ Công Long" userId="83fbad33-01c7-480d-b97d-39a27f3ff86a" providerId="ADAL" clId="{A5429FD9-09A4-4B08-A80C-18DEFCB3385A}" dt="2024-07-01T12:28:51.943" v="356" actId="207"/>
          <ac:picMkLst>
            <pc:docMk/>
            <pc:sldMk cId="3336671571" sldId="256"/>
            <ac:picMk id="21" creationId="{6CF068F1-FF0D-A5B0-A120-2AFBEB7D159A}"/>
          </ac:picMkLst>
        </pc:picChg>
        <pc:picChg chg="add del mod">
          <ac:chgData name="Hồ Công Long" userId="83fbad33-01c7-480d-b97d-39a27f3ff86a" providerId="ADAL" clId="{A5429FD9-09A4-4B08-A80C-18DEFCB3385A}" dt="2024-07-01T12:14:39.377" v="342" actId="478"/>
          <ac:picMkLst>
            <pc:docMk/>
            <pc:sldMk cId="3336671571" sldId="256"/>
            <ac:picMk id="26" creationId="{28F3DF41-7B4F-F2F7-EB33-03DFECD05A9E}"/>
          </ac:picMkLst>
        </pc:picChg>
        <pc:picChg chg="add del mod">
          <ac:chgData name="Hồ Công Long" userId="83fbad33-01c7-480d-b97d-39a27f3ff86a" providerId="ADAL" clId="{A5429FD9-09A4-4B08-A80C-18DEFCB3385A}" dt="2024-07-01T12:15:05.094" v="349" actId="478"/>
          <ac:picMkLst>
            <pc:docMk/>
            <pc:sldMk cId="3336671571" sldId="256"/>
            <ac:picMk id="33" creationId="{412FC7F8-CA1B-CAC2-04CA-6C803FD4E6FB}"/>
          </ac:picMkLst>
        </pc:picChg>
        <pc:picChg chg="add mod">
          <ac:chgData name="Hồ Công Long" userId="83fbad33-01c7-480d-b97d-39a27f3ff86a" providerId="ADAL" clId="{A5429FD9-09A4-4B08-A80C-18DEFCB3385A}" dt="2024-07-01T12:45:45.434" v="519" actId="1076"/>
          <ac:picMkLst>
            <pc:docMk/>
            <pc:sldMk cId="3336671571" sldId="256"/>
            <ac:picMk id="35" creationId="{59C94111-CEC3-BC4F-2C2C-F9289CAF17FD}"/>
          </ac:picMkLst>
        </pc:picChg>
        <pc:picChg chg="add del">
          <ac:chgData name="Hồ Công Long" userId="83fbad33-01c7-480d-b97d-39a27f3ff86a" providerId="ADAL" clId="{A5429FD9-09A4-4B08-A80C-18DEFCB3385A}" dt="2024-07-01T12:13:04.037" v="335" actId="21"/>
          <ac:picMkLst>
            <pc:docMk/>
            <pc:sldMk cId="3336671571" sldId="256"/>
            <ac:picMk id="36" creationId="{28F3DF41-7B4F-F2F7-EB33-03DFECD05A9E}"/>
          </ac:picMkLst>
        </pc:picChg>
        <pc:picChg chg="add del">
          <ac:chgData name="Hồ Công Long" userId="83fbad33-01c7-480d-b97d-39a27f3ff86a" providerId="ADAL" clId="{A5429FD9-09A4-4B08-A80C-18DEFCB3385A}" dt="2024-07-01T12:28:14.558" v="353" actId="22"/>
          <ac:picMkLst>
            <pc:docMk/>
            <pc:sldMk cId="3336671571" sldId="256"/>
            <ac:picMk id="40" creationId="{7B34135E-99FA-09CC-516C-EA0C39DD6583}"/>
          </ac:picMkLst>
        </pc:picChg>
        <pc:picChg chg="add del">
          <ac:chgData name="Hồ Công Long" userId="83fbad33-01c7-480d-b97d-39a27f3ff86a" providerId="ADAL" clId="{A5429FD9-09A4-4B08-A80C-18DEFCB3385A}" dt="2024-07-01T12:28:16.335" v="355" actId="22"/>
          <ac:picMkLst>
            <pc:docMk/>
            <pc:sldMk cId="3336671571" sldId="256"/>
            <ac:picMk id="43" creationId="{26BF7490-C4EA-4AAA-97A4-3653CC7234F1}"/>
          </ac:picMkLst>
        </pc:picChg>
        <pc:picChg chg="add mod">
          <ac:chgData name="Hồ Công Long" userId="83fbad33-01c7-480d-b97d-39a27f3ff86a" providerId="ADAL" clId="{A5429FD9-09A4-4B08-A80C-18DEFCB3385A}" dt="2024-07-01T12:30:25.810" v="373" actId="14100"/>
          <ac:picMkLst>
            <pc:docMk/>
            <pc:sldMk cId="3336671571" sldId="256"/>
            <ac:picMk id="45" creationId="{8776017E-FF8A-53EB-EC9C-35E3E35D9263}"/>
          </ac:picMkLst>
        </pc:picChg>
        <pc:picChg chg="add mod">
          <ac:chgData name="Hồ Công Long" userId="83fbad33-01c7-480d-b97d-39a27f3ff86a" providerId="ADAL" clId="{A5429FD9-09A4-4B08-A80C-18DEFCB3385A}" dt="2024-07-01T12:45:51.272" v="520" actId="14100"/>
          <ac:picMkLst>
            <pc:docMk/>
            <pc:sldMk cId="3336671571" sldId="256"/>
            <ac:picMk id="47" creationId="{97C2A986-3F4B-ACF6-1824-7195E7AAF50B}"/>
          </ac:picMkLst>
        </pc:picChg>
        <pc:picChg chg="del">
          <ac:chgData name="Hồ Công Long" userId="83fbad33-01c7-480d-b97d-39a27f3ff86a" providerId="ADAL" clId="{A5429FD9-09A4-4B08-A80C-18DEFCB3385A}" dt="2024-07-01T11:50:22.395" v="294" actId="21"/>
          <ac:picMkLst>
            <pc:docMk/>
            <pc:sldMk cId="3336671571" sldId="256"/>
            <ac:picMk id="1026" creationId="{5393DF51-2BBA-5260-F389-690045F364C8}"/>
          </ac:picMkLst>
        </pc:picChg>
        <pc:cxnChg chg="mod">
          <ac:chgData name="Hồ Công Long" userId="83fbad33-01c7-480d-b97d-39a27f3ff86a" providerId="ADAL" clId="{A5429FD9-09A4-4B08-A80C-18DEFCB3385A}" dt="2024-07-01T12:39:23.054" v="466" actId="1076"/>
          <ac:cxnSpMkLst>
            <pc:docMk/>
            <pc:sldMk cId="3336671571" sldId="256"/>
            <ac:cxnSpMk id="22" creationId="{04E1203D-1BEF-8E22-23F6-5AF89015FF11}"/>
          </ac:cxnSpMkLst>
        </pc:cxnChg>
      </pc:sldChg>
    </pc:docChg>
  </pc:docChgLst>
  <pc:docChgLst>
    <pc:chgData name="Phan Thế Duy" userId="5e9b9ff8-8bfd-40c4-a934-0fae842c79b4" providerId="ADAL" clId="{758BDC24-7D7C-4862-9773-9CC315FD88D5}"/>
    <pc:docChg chg="modSld">
      <pc:chgData name="Phan Thế Duy" userId="5e9b9ff8-8bfd-40c4-a934-0fae842c79b4" providerId="ADAL" clId="{758BDC24-7D7C-4862-9773-9CC315FD88D5}" dt="2022-11-28T06:29:40.114" v="26" actId="20577"/>
      <pc:docMkLst>
        <pc:docMk/>
      </pc:docMkLst>
      <pc:sldChg chg="modSp mod">
        <pc:chgData name="Phan Thế Duy" userId="5e9b9ff8-8bfd-40c4-a934-0fae842c79b4" providerId="ADAL" clId="{758BDC24-7D7C-4862-9773-9CC315FD88D5}" dt="2022-11-28T06:29:40.114" v="26" actId="20577"/>
        <pc:sldMkLst>
          <pc:docMk/>
          <pc:sldMk cId="3336671571" sldId="256"/>
        </pc:sldMkLst>
        <pc:spChg chg="mod">
          <ac:chgData name="Phan Thế Duy" userId="5e9b9ff8-8bfd-40c4-a934-0fae842c79b4" providerId="ADAL" clId="{758BDC24-7D7C-4862-9773-9CC315FD88D5}" dt="2022-11-28T06:29:40.114" v="26" actId="20577"/>
          <ac:spMkLst>
            <pc:docMk/>
            <pc:sldMk cId="3336671571" sldId="256"/>
            <ac:spMk id="8" creationId="{131ECDEE-9B04-1567-3B42-19C2B2CECB8A}"/>
          </ac:spMkLst>
        </pc:spChg>
      </pc:sldChg>
    </pc:docChg>
  </pc:docChgLst>
  <pc:docChgLst>
    <pc:chgData name="Lonely Wolf" userId="86a5314bc0f9c92f" providerId="LiveId" clId="{3588C210-6694-484D-B3FC-8D43FD75D2AA}"/>
    <pc:docChg chg="undo custSel addSld modSld">
      <pc:chgData name="Lonely Wolf" userId="86a5314bc0f9c92f" providerId="LiveId" clId="{3588C210-6694-484D-B3FC-8D43FD75D2AA}" dt="2022-11-19T05:07:26.913" v="875" actId="1035"/>
      <pc:docMkLst>
        <pc:docMk/>
      </pc:docMkLst>
      <pc:sldChg chg="addSp delSp modSp new mod">
        <pc:chgData name="Lonely Wolf" userId="86a5314bc0f9c92f" providerId="LiveId" clId="{3588C210-6694-484D-B3FC-8D43FD75D2AA}" dt="2022-11-19T05:07:26.913" v="875" actId="1035"/>
        <pc:sldMkLst>
          <pc:docMk/>
          <pc:sldMk cId="3336671571" sldId="256"/>
        </pc:sldMkLst>
        <pc:spChg chg="del">
          <ac:chgData name="Lonely Wolf" userId="86a5314bc0f9c92f" providerId="LiveId" clId="{3588C210-6694-484D-B3FC-8D43FD75D2AA}" dt="2022-11-19T03:26:21.968" v="1" actId="478"/>
          <ac:spMkLst>
            <pc:docMk/>
            <pc:sldMk cId="3336671571" sldId="256"/>
            <ac:spMk id="2" creationId="{980D31DF-EE2E-65C8-03A9-6901125158CB}"/>
          </ac:spMkLst>
        </pc:spChg>
        <pc:spChg chg="del">
          <ac:chgData name="Lonely Wolf" userId="86a5314bc0f9c92f" providerId="LiveId" clId="{3588C210-6694-484D-B3FC-8D43FD75D2AA}" dt="2022-11-19T03:26:21.968" v="1" actId="478"/>
          <ac:spMkLst>
            <pc:docMk/>
            <pc:sldMk cId="3336671571" sldId="256"/>
            <ac:spMk id="3" creationId="{E78D2DEA-03D4-8F25-95DE-7080ACD36489}"/>
          </ac:spMkLst>
        </pc:spChg>
        <pc:spChg chg="add mod">
          <ac:chgData name="Lonely Wolf" userId="86a5314bc0f9c92f" providerId="LiveId" clId="{3588C210-6694-484D-B3FC-8D43FD75D2AA}" dt="2022-11-19T04:36:14.944" v="647" actId="790"/>
          <ac:spMkLst>
            <pc:docMk/>
            <pc:sldMk cId="3336671571" sldId="256"/>
            <ac:spMk id="5" creationId="{D005331B-7E15-EB56-E2ED-B5426C04F62B}"/>
          </ac:spMkLst>
        </pc:spChg>
        <pc:spChg chg="add mod ord">
          <ac:chgData name="Lonely Wolf" userId="86a5314bc0f9c92f" providerId="LiveId" clId="{3588C210-6694-484D-B3FC-8D43FD75D2AA}" dt="2022-11-19T04:36:14.944" v="647" actId="790"/>
          <ac:spMkLst>
            <pc:docMk/>
            <pc:sldMk cId="3336671571" sldId="256"/>
            <ac:spMk id="6" creationId="{0A102773-D0EB-FC6C-A9B5-B146F53154EA}"/>
          </ac:spMkLst>
        </pc:spChg>
        <pc:spChg chg="add mod">
          <ac:chgData name="Lonely Wolf" userId="86a5314bc0f9c92f" providerId="LiveId" clId="{3588C210-6694-484D-B3FC-8D43FD75D2AA}" dt="2022-11-19T04:36:14.944" v="647" actId="790"/>
          <ac:spMkLst>
            <pc:docMk/>
            <pc:sldMk cId="3336671571" sldId="256"/>
            <ac:spMk id="8" creationId="{131ECDEE-9B04-1567-3B42-19C2B2CECB8A}"/>
          </ac:spMkLst>
        </pc:spChg>
        <pc:spChg chg="add del mod">
          <ac:chgData name="Lonely Wolf" userId="86a5314bc0f9c92f" providerId="LiveId" clId="{3588C210-6694-484D-B3FC-8D43FD75D2AA}" dt="2022-11-19T03:58:07.717" v="389" actId="478"/>
          <ac:spMkLst>
            <pc:docMk/>
            <pc:sldMk cId="3336671571" sldId="256"/>
            <ac:spMk id="10" creationId="{52E322F7-D06B-EBF5-2230-4D54AB6DFC5E}"/>
          </ac:spMkLst>
        </pc:spChg>
        <pc:spChg chg="add del mod">
          <ac:chgData name="Lonely Wolf" userId="86a5314bc0f9c92f" providerId="LiveId" clId="{3588C210-6694-484D-B3FC-8D43FD75D2AA}" dt="2022-11-19T03:38:06.723" v="163" actId="478"/>
          <ac:spMkLst>
            <pc:docMk/>
            <pc:sldMk cId="3336671571" sldId="256"/>
            <ac:spMk id="11" creationId="{AE8F9198-AE6E-AD86-53B3-CE03B8530FF7}"/>
          </ac:spMkLst>
        </pc:spChg>
        <pc:spChg chg="add del mod">
          <ac:chgData name="Lonely Wolf" userId="86a5314bc0f9c92f" providerId="LiveId" clId="{3588C210-6694-484D-B3FC-8D43FD75D2AA}" dt="2022-11-19T03:53:37.995" v="351" actId="478"/>
          <ac:spMkLst>
            <pc:docMk/>
            <pc:sldMk cId="3336671571" sldId="256"/>
            <ac:spMk id="12" creationId="{3C5A940C-524C-A31F-DA4E-D830D84E9EBC}"/>
          </ac:spMkLst>
        </pc:spChg>
        <pc:spChg chg="add del mod">
          <ac:chgData name="Lonely Wolf" userId="86a5314bc0f9c92f" providerId="LiveId" clId="{3588C210-6694-484D-B3FC-8D43FD75D2AA}" dt="2022-11-19T03:38:38.896" v="168" actId="478"/>
          <ac:spMkLst>
            <pc:docMk/>
            <pc:sldMk cId="3336671571" sldId="256"/>
            <ac:spMk id="13" creationId="{D824CB3C-D037-CE52-C27D-9D84E9875979}"/>
          </ac:spMkLst>
        </pc:spChg>
        <pc:spChg chg="add del mod">
          <ac:chgData name="Lonely Wolf" userId="86a5314bc0f9c92f" providerId="LiveId" clId="{3588C210-6694-484D-B3FC-8D43FD75D2AA}" dt="2022-11-19T03:40:57.706" v="256" actId="478"/>
          <ac:spMkLst>
            <pc:docMk/>
            <pc:sldMk cId="3336671571" sldId="256"/>
            <ac:spMk id="14" creationId="{F197117B-E565-6A47-F362-E87AB89D58AB}"/>
          </ac:spMkLst>
        </pc:spChg>
        <pc:spChg chg="add del">
          <ac:chgData name="Lonely Wolf" userId="86a5314bc0f9c92f" providerId="LiveId" clId="{3588C210-6694-484D-B3FC-8D43FD75D2AA}" dt="2022-11-19T03:45:30.454" v="296" actId="22"/>
          <ac:spMkLst>
            <pc:docMk/>
            <pc:sldMk cId="3336671571" sldId="256"/>
            <ac:spMk id="17" creationId="{C020141E-3F33-1EAB-3F7C-66B3D0C2CF39}"/>
          </ac:spMkLst>
        </pc:spChg>
        <pc:spChg chg="add mod">
          <ac:chgData name="Lonely Wolf" userId="86a5314bc0f9c92f" providerId="LiveId" clId="{3588C210-6694-484D-B3FC-8D43FD75D2AA}" dt="2022-11-19T04:51:23.669" v="783" actId="14100"/>
          <ac:spMkLst>
            <pc:docMk/>
            <pc:sldMk cId="3336671571" sldId="256"/>
            <ac:spMk id="20" creationId="{F621A289-AE51-D273-82E5-52BC76507F56}"/>
          </ac:spMkLst>
        </pc:spChg>
        <pc:spChg chg="add mod">
          <ac:chgData name="Lonely Wolf" userId="86a5314bc0f9c92f" providerId="LiveId" clId="{3588C210-6694-484D-B3FC-8D43FD75D2AA}" dt="2022-11-19T04:36:14.944" v="647" actId="790"/>
          <ac:spMkLst>
            <pc:docMk/>
            <pc:sldMk cId="3336671571" sldId="256"/>
            <ac:spMk id="23" creationId="{2881F181-05E0-3ACE-E50D-65D40CD8C8D5}"/>
          </ac:spMkLst>
        </pc:spChg>
        <pc:spChg chg="add mod">
          <ac:chgData name="Lonely Wolf" userId="86a5314bc0f9c92f" providerId="LiveId" clId="{3588C210-6694-484D-B3FC-8D43FD75D2AA}" dt="2022-11-19T04:52:50.613" v="860" actId="948"/>
          <ac:spMkLst>
            <pc:docMk/>
            <pc:sldMk cId="3336671571" sldId="256"/>
            <ac:spMk id="24" creationId="{3F4D83CD-82DF-F52D-D740-44681AE8DD1D}"/>
          </ac:spMkLst>
        </pc:spChg>
        <pc:spChg chg="add mod">
          <ac:chgData name="Lonely Wolf" userId="86a5314bc0f9c92f" providerId="LiveId" clId="{3588C210-6694-484D-B3FC-8D43FD75D2AA}" dt="2022-11-19T04:36:14.944" v="647" actId="790"/>
          <ac:spMkLst>
            <pc:docMk/>
            <pc:sldMk cId="3336671571" sldId="256"/>
            <ac:spMk id="27" creationId="{4C1C8B38-6084-433B-AE48-73C5ACDA0981}"/>
          </ac:spMkLst>
        </pc:spChg>
        <pc:spChg chg="del mod topLvl">
          <ac:chgData name="Lonely Wolf" userId="86a5314bc0f9c92f" providerId="LiveId" clId="{3588C210-6694-484D-B3FC-8D43FD75D2AA}" dt="2022-11-19T04:50:57.174" v="725" actId="478"/>
          <ac:spMkLst>
            <pc:docMk/>
            <pc:sldMk cId="3336671571" sldId="256"/>
            <ac:spMk id="32" creationId="{1D96BFD5-EC63-D7D0-5EA4-2C55CDD123E4}"/>
          </ac:spMkLst>
        </pc:spChg>
        <pc:spChg chg="add mod">
          <ac:chgData name="Lonely Wolf" userId="86a5314bc0f9c92f" providerId="LiveId" clId="{3588C210-6694-484D-B3FC-8D43FD75D2AA}" dt="2022-11-19T04:25:05.346" v="530" actId="571"/>
          <ac:spMkLst>
            <pc:docMk/>
            <pc:sldMk cId="3336671571" sldId="256"/>
            <ac:spMk id="34" creationId="{5CF62ECA-4ED0-4ABC-745A-D0424E108B3A}"/>
          </ac:spMkLst>
        </pc:spChg>
        <pc:spChg chg="add mod">
          <ac:chgData name="Lonely Wolf" userId="86a5314bc0f9c92f" providerId="LiveId" clId="{3588C210-6694-484D-B3FC-8D43FD75D2AA}" dt="2022-11-19T04:51:40.054" v="823" actId="20577"/>
          <ac:spMkLst>
            <pc:docMk/>
            <pc:sldMk cId="3336671571" sldId="256"/>
            <ac:spMk id="41" creationId="{26EF8A0C-3D8D-0B84-F759-4B677104E66E}"/>
          </ac:spMkLst>
        </pc:spChg>
        <pc:spChg chg="add mod">
          <ac:chgData name="Lonely Wolf" userId="86a5314bc0f9c92f" providerId="LiveId" clId="{3588C210-6694-484D-B3FC-8D43FD75D2AA}" dt="2022-11-19T05:07:26.913" v="875" actId="1035"/>
          <ac:spMkLst>
            <pc:docMk/>
            <pc:sldMk cId="3336671571" sldId="256"/>
            <ac:spMk id="42" creationId="{20E38B2F-8484-17D8-FEB4-0B6D07EDD381}"/>
          </ac:spMkLst>
        </pc:spChg>
        <pc:spChg chg="add mod">
          <ac:chgData name="Lonely Wolf" userId="86a5314bc0f9c92f" providerId="LiveId" clId="{3588C210-6694-484D-B3FC-8D43FD75D2AA}" dt="2022-11-19T04:52:27.673" v="859" actId="1035"/>
          <ac:spMkLst>
            <pc:docMk/>
            <pc:sldMk cId="3336671571" sldId="256"/>
            <ac:spMk id="43" creationId="{1A9F9479-6888-EEF5-3B65-960BE76D00D0}"/>
          </ac:spMkLst>
        </pc:spChg>
        <pc:grpChg chg="add mod">
          <ac:chgData name="Lonely Wolf" userId="86a5314bc0f9c92f" providerId="LiveId" clId="{3588C210-6694-484D-B3FC-8D43FD75D2AA}" dt="2022-11-19T04:53:04.370" v="861" actId="14100"/>
          <ac:grpSpMkLst>
            <pc:docMk/>
            <pc:sldMk cId="3336671571" sldId="256"/>
            <ac:grpSpMk id="30" creationId="{5F388DCE-CB06-1037-CC77-490A9FE370BC}"/>
          </ac:grpSpMkLst>
        </pc:grpChg>
        <pc:grpChg chg="add del mod">
          <ac:chgData name="Lonely Wolf" userId="86a5314bc0f9c92f" providerId="LiveId" clId="{3588C210-6694-484D-B3FC-8D43FD75D2AA}" dt="2022-11-19T04:50:57.174" v="725" actId="478"/>
          <ac:grpSpMkLst>
            <pc:docMk/>
            <pc:sldMk cId="3336671571" sldId="256"/>
            <ac:grpSpMk id="31" creationId="{3F92EE97-BE5A-04D9-4B08-9D788322A234}"/>
          </ac:grpSpMkLst>
        </pc:grpChg>
        <pc:graphicFrameChg chg="add del mod modGraphic">
          <ac:chgData name="Lonely Wolf" userId="86a5314bc0f9c92f" providerId="LiveId" clId="{3588C210-6694-484D-B3FC-8D43FD75D2AA}" dt="2022-11-19T03:45:13.472" v="293" actId="478"/>
          <ac:graphicFrameMkLst>
            <pc:docMk/>
            <pc:sldMk cId="3336671571" sldId="256"/>
            <ac:graphicFrameMk id="15" creationId="{EB60032B-71CC-AB52-D093-DF5B787A4745}"/>
          </ac:graphicFrameMkLst>
        </pc:graphicFrameChg>
        <pc:picChg chg="add mod">
          <ac:chgData name="Lonely Wolf" userId="86a5314bc0f9c92f" providerId="LiveId" clId="{3588C210-6694-484D-B3FC-8D43FD75D2AA}" dt="2022-11-19T04:51:28.826" v="790" actId="1035"/>
          <ac:picMkLst>
            <pc:docMk/>
            <pc:sldMk cId="3336671571" sldId="256"/>
            <ac:picMk id="26" creationId="{67EFD794-9F5F-301C-FCB7-5BA8C9946C14}"/>
          </ac:picMkLst>
        </pc:picChg>
        <pc:picChg chg="add mod">
          <ac:chgData name="Lonely Wolf" userId="86a5314bc0f9c92f" providerId="LiveId" clId="{3588C210-6694-484D-B3FC-8D43FD75D2AA}" dt="2022-11-19T05:07:26.913" v="875" actId="1035"/>
          <ac:picMkLst>
            <pc:docMk/>
            <pc:sldMk cId="3336671571" sldId="256"/>
            <ac:picMk id="37" creationId="{0D81703E-E02E-235E-0742-7CB7492D1FF9}"/>
          </ac:picMkLst>
        </pc:picChg>
        <pc:picChg chg="add del mod">
          <ac:chgData name="Lonely Wolf" userId="86a5314bc0f9c92f" providerId="LiveId" clId="{3588C210-6694-484D-B3FC-8D43FD75D2AA}" dt="2022-11-19T05:07:10.758" v="862" actId="478"/>
          <ac:picMkLst>
            <pc:docMk/>
            <pc:sldMk cId="3336671571" sldId="256"/>
            <ac:picMk id="39" creationId="{2FC38E16-2C3C-357E-1FBF-0FCB9D64981B}"/>
          </ac:picMkLst>
        </pc:picChg>
        <pc:picChg chg="add mod">
          <ac:chgData name="Lonely Wolf" userId="86a5314bc0f9c92f" providerId="LiveId" clId="{3588C210-6694-484D-B3FC-8D43FD75D2AA}" dt="2022-11-19T05:07:18.267" v="866" actId="1076"/>
          <ac:picMkLst>
            <pc:docMk/>
            <pc:sldMk cId="3336671571" sldId="256"/>
            <ac:picMk id="45" creationId="{3109DF23-2F6A-9A75-2807-19B23C6F2037}"/>
          </ac:picMkLst>
        </pc:picChg>
        <pc:cxnChg chg="add del">
          <ac:chgData name="Lonely Wolf" userId="86a5314bc0f9c92f" providerId="LiveId" clId="{3588C210-6694-484D-B3FC-8D43FD75D2AA}" dt="2022-11-19T03:51:10.268" v="313" actId="11529"/>
          <ac:cxnSpMkLst>
            <pc:docMk/>
            <pc:sldMk cId="3336671571" sldId="256"/>
            <ac:cxnSpMk id="19" creationId="{7BFE0B72-EE1E-88B0-74CD-544CE068D998}"/>
          </ac:cxnSpMkLst>
        </pc:cxnChg>
        <pc:cxnChg chg="add mod ord">
          <ac:chgData name="Lonely Wolf" userId="86a5314bc0f9c92f" providerId="LiveId" clId="{3588C210-6694-484D-B3FC-8D43FD75D2AA}" dt="2022-11-19T04:50:44.086" v="722" actId="1076"/>
          <ac:cxnSpMkLst>
            <pc:docMk/>
            <pc:sldMk cId="3336671571" sldId="256"/>
            <ac:cxnSpMk id="22" creationId="{04E1203D-1BEF-8E22-23F6-5AF89015FF11}"/>
          </ac:cxnSpMkLst>
        </pc:cxnChg>
        <pc:cxnChg chg="add mod">
          <ac:chgData name="Lonely Wolf" userId="86a5314bc0f9c92f" providerId="LiveId" clId="{3588C210-6694-484D-B3FC-8D43FD75D2AA}" dt="2022-11-19T04:08:36.158" v="447" actId="1035"/>
          <ac:cxnSpMkLst>
            <pc:docMk/>
            <pc:sldMk cId="3336671571" sldId="256"/>
            <ac:cxnSpMk id="28" creationId="{663A72C4-A871-28B2-5A1A-8669CBEC0907}"/>
          </ac:cxnSpMkLst>
        </pc:cxnChg>
        <pc:cxnChg chg="add mod ord">
          <ac:chgData name="Lonely Wolf" userId="86a5314bc0f9c92f" providerId="LiveId" clId="{3588C210-6694-484D-B3FC-8D43FD75D2AA}" dt="2022-11-19T04:31:08.221" v="608" actId="1035"/>
          <ac:cxnSpMkLst>
            <pc:docMk/>
            <pc:sldMk cId="3336671571" sldId="256"/>
            <ac:cxnSpMk id="29" creationId="{D6147EE8-507B-830E-DB8D-4A14DF79D93B}"/>
          </ac:cxnSpMkLst>
        </pc:cxnChg>
        <pc:cxnChg chg="del mod topLvl">
          <ac:chgData name="Lonely Wolf" userId="86a5314bc0f9c92f" providerId="LiveId" clId="{3588C210-6694-484D-B3FC-8D43FD75D2AA}" dt="2022-11-19T04:50:57.174" v="725" actId="478"/>
          <ac:cxnSpMkLst>
            <pc:docMk/>
            <pc:sldMk cId="3336671571" sldId="256"/>
            <ac:cxnSpMk id="33" creationId="{CC8DFA71-E6E9-6F2A-A4DF-3D0C92C9FF4B}"/>
          </ac:cxnSpMkLst>
        </pc:cxnChg>
        <pc:cxnChg chg="add mod">
          <ac:chgData name="Lonely Wolf" userId="86a5314bc0f9c92f" providerId="LiveId" clId="{3588C210-6694-484D-B3FC-8D43FD75D2AA}" dt="2022-11-19T04:25:05.346" v="530" actId="571"/>
          <ac:cxnSpMkLst>
            <pc:docMk/>
            <pc:sldMk cId="3336671571" sldId="256"/>
            <ac:cxnSpMk id="35" creationId="{D1F50A34-96E4-2BF8-A93F-EDB7ABE27D4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56854-A303-4130-A6EB-280E1CE5DB55}" type="datetimeFigureOut">
              <a:rPr lang="vi-VN" smtClean="0"/>
              <a:t>01/07/2024</a:t>
            </a:fld>
            <a:endParaRPr lang="vi-VN"/>
          </a:p>
        </p:txBody>
      </p:sp>
      <p:sp>
        <p:nvSpPr>
          <p:cNvPr id="4" name="Slide Image Placeholder 3"/>
          <p:cNvSpPr>
            <a:spLocks noGrp="1" noRot="1" noChangeAspect="1"/>
          </p:cNvSpPr>
          <p:nvPr>
            <p:ph type="sldImg" idx="2"/>
          </p:nvPr>
        </p:nvSpPr>
        <p:spPr>
          <a:xfrm>
            <a:off x="2339975" y="1143000"/>
            <a:ext cx="217805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2CB63B-62A2-496A-8E62-FD8E46DC19A1}" type="slidenum">
              <a:rPr lang="vi-VN" smtClean="0"/>
              <a:t>‹#›</a:t>
            </a:fld>
            <a:endParaRPr lang="vi-VN"/>
          </a:p>
        </p:txBody>
      </p:sp>
    </p:spTree>
    <p:extLst>
      <p:ext uri="{BB962C8B-B14F-4D97-AF65-F5344CB8AC3E}">
        <p14:creationId xmlns:p14="http://schemas.microsoft.com/office/powerpoint/2010/main" val="4113592809"/>
      </p:ext>
    </p:extLst>
  </p:cSld>
  <p:clrMap bg1="lt1" tx1="dk1" bg2="lt2" tx2="dk2" accent1="accent1" accent2="accent2" accent3="accent3" accent4="accent4" accent5="accent5" accent6="accent6" hlink="hlink" folHlink="folHlink"/>
  <p:notesStyle>
    <a:lvl1pPr marL="0" algn="l" defTabSz="3507821" rtl="0" eaLnBrk="1" latinLnBrk="0" hangingPunct="1">
      <a:defRPr sz="4603" kern="1200">
        <a:solidFill>
          <a:schemeClr val="tx1"/>
        </a:solidFill>
        <a:latin typeface="+mn-lt"/>
        <a:ea typeface="+mn-ea"/>
        <a:cs typeface="+mn-cs"/>
      </a:defRPr>
    </a:lvl1pPr>
    <a:lvl2pPr marL="1753911" algn="l" defTabSz="3507821" rtl="0" eaLnBrk="1" latinLnBrk="0" hangingPunct="1">
      <a:defRPr sz="4603" kern="1200">
        <a:solidFill>
          <a:schemeClr val="tx1"/>
        </a:solidFill>
        <a:latin typeface="+mn-lt"/>
        <a:ea typeface="+mn-ea"/>
        <a:cs typeface="+mn-cs"/>
      </a:defRPr>
    </a:lvl2pPr>
    <a:lvl3pPr marL="3507821" algn="l" defTabSz="3507821" rtl="0" eaLnBrk="1" latinLnBrk="0" hangingPunct="1">
      <a:defRPr sz="4603" kern="1200">
        <a:solidFill>
          <a:schemeClr val="tx1"/>
        </a:solidFill>
        <a:latin typeface="+mn-lt"/>
        <a:ea typeface="+mn-ea"/>
        <a:cs typeface="+mn-cs"/>
      </a:defRPr>
    </a:lvl3pPr>
    <a:lvl4pPr marL="5261732" algn="l" defTabSz="3507821" rtl="0" eaLnBrk="1" latinLnBrk="0" hangingPunct="1">
      <a:defRPr sz="4603" kern="1200">
        <a:solidFill>
          <a:schemeClr val="tx1"/>
        </a:solidFill>
        <a:latin typeface="+mn-lt"/>
        <a:ea typeface="+mn-ea"/>
        <a:cs typeface="+mn-cs"/>
      </a:defRPr>
    </a:lvl4pPr>
    <a:lvl5pPr marL="7015643" algn="l" defTabSz="3507821" rtl="0" eaLnBrk="1" latinLnBrk="0" hangingPunct="1">
      <a:defRPr sz="4603" kern="1200">
        <a:solidFill>
          <a:schemeClr val="tx1"/>
        </a:solidFill>
        <a:latin typeface="+mn-lt"/>
        <a:ea typeface="+mn-ea"/>
        <a:cs typeface="+mn-cs"/>
      </a:defRPr>
    </a:lvl5pPr>
    <a:lvl6pPr marL="8769553" algn="l" defTabSz="3507821" rtl="0" eaLnBrk="1" latinLnBrk="0" hangingPunct="1">
      <a:defRPr sz="4603" kern="1200">
        <a:solidFill>
          <a:schemeClr val="tx1"/>
        </a:solidFill>
        <a:latin typeface="+mn-lt"/>
        <a:ea typeface="+mn-ea"/>
        <a:cs typeface="+mn-cs"/>
      </a:defRPr>
    </a:lvl6pPr>
    <a:lvl7pPr marL="10523464" algn="l" defTabSz="3507821" rtl="0" eaLnBrk="1" latinLnBrk="0" hangingPunct="1">
      <a:defRPr sz="4603" kern="1200">
        <a:solidFill>
          <a:schemeClr val="tx1"/>
        </a:solidFill>
        <a:latin typeface="+mn-lt"/>
        <a:ea typeface="+mn-ea"/>
        <a:cs typeface="+mn-cs"/>
      </a:defRPr>
    </a:lvl7pPr>
    <a:lvl8pPr marL="12277374" algn="l" defTabSz="3507821" rtl="0" eaLnBrk="1" latinLnBrk="0" hangingPunct="1">
      <a:defRPr sz="4603" kern="1200">
        <a:solidFill>
          <a:schemeClr val="tx1"/>
        </a:solidFill>
        <a:latin typeface="+mn-lt"/>
        <a:ea typeface="+mn-ea"/>
        <a:cs typeface="+mn-cs"/>
      </a:defRPr>
    </a:lvl8pPr>
    <a:lvl9pPr marL="14031285" algn="l" defTabSz="3507821"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522CB63B-62A2-496A-8E62-FD8E46DC19A1}" type="slidenum">
              <a:rPr lang="vi-VN" smtClean="0"/>
              <a:t>1</a:t>
            </a:fld>
            <a:endParaRPr lang="vi-VN"/>
          </a:p>
        </p:txBody>
      </p:sp>
    </p:spTree>
    <p:extLst>
      <p:ext uri="{BB962C8B-B14F-4D97-AF65-F5344CB8AC3E}">
        <p14:creationId xmlns:p14="http://schemas.microsoft.com/office/powerpoint/2010/main" val="2088199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7011132"/>
            <a:ext cx="25704245" cy="14914762"/>
          </a:xfrm>
        </p:spPr>
        <p:txBody>
          <a:bodyPr anchor="b"/>
          <a:lstStyle>
            <a:lvl1pPr algn="ctr">
              <a:defRPr sz="19843"/>
            </a:lvl1pPr>
          </a:lstStyle>
          <a:p>
            <a:r>
              <a:rPr lang="en-US"/>
              <a:t>Click to edit Master title style</a:t>
            </a:r>
            <a:endParaRPr lang="en-US" dirty="0"/>
          </a:p>
        </p:txBody>
      </p:sp>
      <p:sp>
        <p:nvSpPr>
          <p:cNvPr id="3" name="Subtitle 2"/>
          <p:cNvSpPr>
            <a:spLocks noGrp="1"/>
          </p:cNvSpPr>
          <p:nvPr>
            <p:ph type="subTitle" idx="1"/>
          </p:nvPr>
        </p:nvSpPr>
        <p:spPr>
          <a:xfrm>
            <a:off x="3780036" y="22501064"/>
            <a:ext cx="22680216" cy="10343147"/>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567A01-3607-4F67-BD28-898B3BDB0F1F}" type="datetimeFigureOut">
              <a:rPr lang="vi-VN" smtClean="0"/>
              <a:t>01/07/2024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3769373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567A01-3607-4F67-BD28-898B3BDB0F1F}" type="datetimeFigureOut">
              <a:rPr lang="vi-VN" smtClean="0"/>
              <a:t>01/07/2024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4161698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80848"/>
            <a:ext cx="6520562" cy="3630515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79021" y="2280848"/>
            <a:ext cx="19183683" cy="3630515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567A01-3607-4F67-BD28-898B3BDB0F1F}" type="datetimeFigureOut">
              <a:rPr lang="vi-VN" smtClean="0"/>
              <a:t>01/07/2024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4039123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567A01-3607-4F67-BD28-898B3BDB0F1F}" type="datetimeFigureOut">
              <a:rPr lang="vi-VN" smtClean="0"/>
              <a:t>01/07/2024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3344239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3272" y="10680331"/>
            <a:ext cx="26082248" cy="17820361"/>
          </a:xfrm>
        </p:spPr>
        <p:txBody>
          <a:bodyPr anchor="b"/>
          <a:lstStyle>
            <a:lvl1pPr>
              <a:defRPr sz="19843"/>
            </a:lvl1pPr>
          </a:lstStyle>
          <a:p>
            <a:r>
              <a:rPr lang="en-US"/>
              <a:t>Click to edit Master title style</a:t>
            </a:r>
            <a:endParaRPr lang="en-US" dirty="0"/>
          </a:p>
        </p:txBody>
      </p:sp>
      <p:sp>
        <p:nvSpPr>
          <p:cNvPr id="3" name="Text Placeholder 2"/>
          <p:cNvSpPr>
            <a:spLocks noGrp="1"/>
          </p:cNvSpPr>
          <p:nvPr>
            <p:ph type="body" idx="1"/>
          </p:nvPr>
        </p:nvSpPr>
        <p:spPr>
          <a:xfrm>
            <a:off x="2063272" y="28669280"/>
            <a:ext cx="26082248" cy="9371307"/>
          </a:xfrm>
        </p:spPr>
        <p:txBody>
          <a:bodyPr/>
          <a:lstStyle>
            <a:lvl1pPr marL="0" indent="0">
              <a:buNone/>
              <a:defRPr sz="7937">
                <a:solidFill>
                  <a:schemeClr val="tx1"/>
                </a:solidFill>
              </a:defRPr>
            </a:lvl1pPr>
            <a:lvl2pPr marL="1512006" indent="0">
              <a:buNone/>
              <a:defRPr sz="6614">
                <a:solidFill>
                  <a:schemeClr val="tx1">
                    <a:tint val="75000"/>
                  </a:schemeClr>
                </a:solidFill>
              </a:defRPr>
            </a:lvl2pPr>
            <a:lvl3pPr marL="3024012" indent="0">
              <a:buNone/>
              <a:defRPr sz="5953">
                <a:solidFill>
                  <a:schemeClr val="tx1">
                    <a:tint val="75000"/>
                  </a:schemeClr>
                </a:solidFill>
              </a:defRPr>
            </a:lvl3pPr>
            <a:lvl4pPr marL="4536018" indent="0">
              <a:buNone/>
              <a:defRPr sz="5291">
                <a:solidFill>
                  <a:schemeClr val="tx1">
                    <a:tint val="75000"/>
                  </a:schemeClr>
                </a:solidFill>
              </a:defRPr>
            </a:lvl4pPr>
            <a:lvl5pPr marL="6048024" indent="0">
              <a:buNone/>
              <a:defRPr sz="5291">
                <a:solidFill>
                  <a:schemeClr val="tx1">
                    <a:tint val="75000"/>
                  </a:schemeClr>
                </a:solidFill>
              </a:defRPr>
            </a:lvl5pPr>
            <a:lvl6pPr marL="7560031" indent="0">
              <a:buNone/>
              <a:defRPr sz="5291">
                <a:solidFill>
                  <a:schemeClr val="tx1">
                    <a:tint val="75000"/>
                  </a:schemeClr>
                </a:solidFill>
              </a:defRPr>
            </a:lvl6pPr>
            <a:lvl7pPr marL="9072037" indent="0">
              <a:buNone/>
              <a:defRPr sz="5291">
                <a:solidFill>
                  <a:schemeClr val="tx1">
                    <a:tint val="75000"/>
                  </a:schemeClr>
                </a:solidFill>
              </a:defRPr>
            </a:lvl7pPr>
            <a:lvl8pPr marL="10584043" indent="0">
              <a:buNone/>
              <a:defRPr sz="5291">
                <a:solidFill>
                  <a:schemeClr val="tx1">
                    <a:tint val="75000"/>
                  </a:schemeClr>
                </a:solidFill>
              </a:defRPr>
            </a:lvl8pPr>
            <a:lvl9pPr marL="12096049" indent="0">
              <a:buNone/>
              <a:defRPr sz="52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567A01-3607-4F67-BD28-898B3BDB0F1F}" type="datetimeFigureOut">
              <a:rPr lang="vi-VN" smtClean="0"/>
              <a:t>01/07/2024</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380078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79020" y="11404240"/>
            <a:ext cx="12852122" cy="27181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09146" y="11404240"/>
            <a:ext cx="12852122" cy="27181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567A01-3607-4F67-BD28-898B3BDB0F1F}" type="datetimeFigureOut">
              <a:rPr lang="vi-VN" smtClean="0"/>
              <a:t>01/07/2024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3251420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280857"/>
            <a:ext cx="26082248" cy="8280473"/>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2962" y="10501820"/>
            <a:ext cx="12793057" cy="5146780"/>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4" name="Content Placeholder 3"/>
          <p:cNvSpPr>
            <a:spLocks noGrp="1"/>
          </p:cNvSpPr>
          <p:nvPr>
            <p:ph sz="half" idx="2"/>
          </p:nvPr>
        </p:nvSpPr>
        <p:spPr>
          <a:xfrm>
            <a:off x="2082962" y="15648601"/>
            <a:ext cx="12793057" cy="230167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09148" y="10501820"/>
            <a:ext cx="12856061" cy="5146780"/>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en-US"/>
              <a:t>Click to edit Master text styles</a:t>
            </a:r>
          </a:p>
        </p:txBody>
      </p:sp>
      <p:sp>
        <p:nvSpPr>
          <p:cNvPr id="6" name="Content Placeholder 5"/>
          <p:cNvSpPr>
            <a:spLocks noGrp="1"/>
          </p:cNvSpPr>
          <p:nvPr>
            <p:ph sz="quarter" idx="4"/>
          </p:nvPr>
        </p:nvSpPr>
        <p:spPr>
          <a:xfrm>
            <a:off x="15309148" y="15648601"/>
            <a:ext cx="12856061" cy="230167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567A01-3607-4F67-BD28-898B3BDB0F1F}" type="datetimeFigureOut">
              <a:rPr lang="vi-VN" smtClean="0"/>
              <a:t>01/07/2024</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3550921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567A01-3607-4F67-BD28-898B3BDB0F1F}" type="datetimeFigureOut">
              <a:rPr lang="vi-VN" smtClean="0"/>
              <a:t>01/07/2024</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2155912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67A01-3607-4F67-BD28-898B3BDB0F1F}" type="datetimeFigureOut">
              <a:rPr lang="vi-VN" smtClean="0"/>
              <a:t>01/07/2024</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1075629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6018"/>
            <a:ext cx="9753280" cy="9996064"/>
          </a:xfrm>
        </p:spPr>
        <p:txBody>
          <a:bodyPr anchor="b"/>
          <a:lstStyle>
            <a:lvl1pPr>
              <a:defRPr sz="10583"/>
            </a:lvl1pPr>
          </a:lstStyle>
          <a:p>
            <a:r>
              <a:rPr lang="en-US"/>
              <a:t>Click to edit Master title style</a:t>
            </a:r>
            <a:endParaRPr lang="en-US" dirty="0"/>
          </a:p>
        </p:txBody>
      </p:sp>
      <p:sp>
        <p:nvSpPr>
          <p:cNvPr id="3" name="Content Placeholder 2"/>
          <p:cNvSpPr>
            <a:spLocks noGrp="1"/>
          </p:cNvSpPr>
          <p:nvPr>
            <p:ph idx="1"/>
          </p:nvPr>
        </p:nvSpPr>
        <p:spPr>
          <a:xfrm>
            <a:off x="12856061" y="6168216"/>
            <a:ext cx="15309146" cy="30444362"/>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2959" y="12852082"/>
            <a:ext cx="9753280" cy="23810073"/>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5F567A01-3607-4F67-BD28-898B3BDB0F1F}" type="datetimeFigureOut">
              <a:rPr lang="vi-VN" smtClean="0"/>
              <a:t>01/07/2024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600788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2959" y="2856018"/>
            <a:ext cx="9753280" cy="9996064"/>
          </a:xfrm>
        </p:spPr>
        <p:txBody>
          <a:bodyPr anchor="b"/>
          <a:lstStyle>
            <a:lvl1pPr>
              <a:defRPr sz="10583"/>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56061" y="6168216"/>
            <a:ext cx="15309146" cy="30444362"/>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en-US"/>
              <a:t>Click icon to add picture</a:t>
            </a:r>
            <a:endParaRPr lang="en-US" dirty="0"/>
          </a:p>
        </p:txBody>
      </p:sp>
      <p:sp>
        <p:nvSpPr>
          <p:cNvPr id="4" name="Text Placeholder 3"/>
          <p:cNvSpPr>
            <a:spLocks noGrp="1"/>
          </p:cNvSpPr>
          <p:nvPr>
            <p:ph type="body" sz="half" idx="2"/>
          </p:nvPr>
        </p:nvSpPr>
        <p:spPr>
          <a:xfrm>
            <a:off x="2082959" y="12852082"/>
            <a:ext cx="9753280" cy="23810073"/>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en-US"/>
              <a:t>Click to edit Master text styles</a:t>
            </a:r>
          </a:p>
        </p:txBody>
      </p:sp>
      <p:sp>
        <p:nvSpPr>
          <p:cNvPr id="5" name="Date Placeholder 4"/>
          <p:cNvSpPr>
            <a:spLocks noGrp="1"/>
          </p:cNvSpPr>
          <p:nvPr>
            <p:ph type="dt" sz="half" idx="10"/>
          </p:nvPr>
        </p:nvSpPr>
        <p:spPr/>
        <p:txBody>
          <a:bodyPr/>
          <a:lstStyle/>
          <a:p>
            <a:fld id="{5F567A01-3607-4F67-BD28-898B3BDB0F1F}" type="datetimeFigureOut">
              <a:rPr lang="vi-VN" smtClean="0"/>
              <a:t>01/07/2024</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8C1BBC34-8B9B-426B-9BAC-C99237A3AB94}" type="slidenum">
              <a:rPr lang="vi-VN" smtClean="0"/>
              <a:t>‹#›</a:t>
            </a:fld>
            <a:endParaRPr lang="vi-VN"/>
          </a:p>
        </p:txBody>
      </p:sp>
    </p:spTree>
    <p:extLst>
      <p:ext uri="{BB962C8B-B14F-4D97-AF65-F5344CB8AC3E}">
        <p14:creationId xmlns:p14="http://schemas.microsoft.com/office/powerpoint/2010/main" val="3527463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80857"/>
            <a:ext cx="26082248" cy="828047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79020" y="11404240"/>
            <a:ext cx="26082248" cy="271817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79020" y="39706598"/>
            <a:ext cx="6804065" cy="2280848"/>
          </a:xfrm>
          <a:prstGeom prst="rect">
            <a:avLst/>
          </a:prstGeom>
        </p:spPr>
        <p:txBody>
          <a:bodyPr vert="horz" lIns="91440" tIns="45720" rIns="91440" bIns="45720" rtlCol="0" anchor="ctr"/>
          <a:lstStyle>
            <a:lvl1pPr algn="l">
              <a:defRPr sz="3969">
                <a:solidFill>
                  <a:schemeClr val="tx1">
                    <a:tint val="75000"/>
                  </a:schemeClr>
                </a:solidFill>
              </a:defRPr>
            </a:lvl1pPr>
          </a:lstStyle>
          <a:p>
            <a:fld id="{5F567A01-3607-4F67-BD28-898B3BDB0F1F}" type="datetimeFigureOut">
              <a:rPr lang="vi-VN" smtClean="0"/>
              <a:t>01/07/2024</a:t>
            </a:fld>
            <a:endParaRPr lang="vi-VN"/>
          </a:p>
        </p:txBody>
      </p:sp>
      <p:sp>
        <p:nvSpPr>
          <p:cNvPr id="5" name="Footer Placeholder 4"/>
          <p:cNvSpPr>
            <a:spLocks noGrp="1"/>
          </p:cNvSpPr>
          <p:nvPr>
            <p:ph type="ftr" sz="quarter" idx="3"/>
          </p:nvPr>
        </p:nvSpPr>
        <p:spPr>
          <a:xfrm>
            <a:off x="10017096" y="39706598"/>
            <a:ext cx="10206097" cy="2280848"/>
          </a:xfrm>
          <a:prstGeom prst="rect">
            <a:avLst/>
          </a:prstGeom>
        </p:spPr>
        <p:txBody>
          <a:bodyPr vert="horz" lIns="91440" tIns="45720" rIns="91440" bIns="45720" rtlCol="0" anchor="ctr"/>
          <a:lstStyle>
            <a:lvl1pPr algn="ctr">
              <a:defRPr sz="3969">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21357203" y="39706598"/>
            <a:ext cx="6804065" cy="2280848"/>
          </a:xfrm>
          <a:prstGeom prst="rect">
            <a:avLst/>
          </a:prstGeom>
        </p:spPr>
        <p:txBody>
          <a:bodyPr vert="horz" lIns="91440" tIns="45720" rIns="91440" bIns="45720" rtlCol="0" anchor="ctr"/>
          <a:lstStyle>
            <a:lvl1pPr algn="r">
              <a:defRPr sz="3969">
                <a:solidFill>
                  <a:schemeClr val="tx1">
                    <a:tint val="75000"/>
                  </a:schemeClr>
                </a:solidFill>
              </a:defRPr>
            </a:lvl1pPr>
          </a:lstStyle>
          <a:p>
            <a:fld id="{8C1BBC34-8B9B-426B-9BAC-C99237A3AB94}" type="slidenum">
              <a:rPr lang="vi-VN" smtClean="0"/>
              <a:t>‹#›</a:t>
            </a:fld>
            <a:endParaRPr lang="vi-VN"/>
          </a:p>
        </p:txBody>
      </p:sp>
    </p:spTree>
    <p:extLst>
      <p:ext uri="{BB962C8B-B14F-4D97-AF65-F5344CB8AC3E}">
        <p14:creationId xmlns:p14="http://schemas.microsoft.com/office/powerpoint/2010/main" val="4001297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hyperlink" Target="https://www.uit.edu.v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7.png"/><Relationship Id="rId5" Type="http://schemas.openxmlformats.org/officeDocument/2006/relationships/image" Target="../media/image2.png"/><Relationship Id="rId10" Type="http://schemas.openxmlformats.org/officeDocument/2006/relationships/image" Target="../media/image6.jpg"/><Relationship Id="rId4" Type="http://schemas.microsoft.com/office/2007/relationships/hdphoto" Target="../media/hdphoto1.wdp"/><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102773-D0EB-FC6C-A9B5-B146F53154EA}"/>
              </a:ext>
            </a:extLst>
          </p:cNvPr>
          <p:cNvSpPr/>
          <p:nvPr/>
        </p:nvSpPr>
        <p:spPr>
          <a:xfrm>
            <a:off x="0" y="2567874"/>
            <a:ext cx="30240288" cy="6513749"/>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1">
              <a:solidFill>
                <a:schemeClr val="accent2">
                  <a:lumMod val="60000"/>
                  <a:lumOff val="40000"/>
                </a:schemeClr>
              </a:solidFill>
              <a:highlight>
                <a:srgbClr val="00FFFF"/>
              </a:highlight>
            </a:endParaRPr>
          </a:p>
        </p:txBody>
      </p:sp>
      <p:sp>
        <p:nvSpPr>
          <p:cNvPr id="5" name="TextBox 4">
            <a:extLst>
              <a:ext uri="{FF2B5EF4-FFF2-40B4-BE49-F238E27FC236}">
                <a16:creationId xmlns:a16="http://schemas.microsoft.com/office/drawing/2014/main" id="{D005331B-7E15-EB56-E2ED-B5426C04F62B}"/>
              </a:ext>
            </a:extLst>
          </p:cNvPr>
          <p:cNvSpPr txBox="1"/>
          <p:nvPr/>
        </p:nvSpPr>
        <p:spPr>
          <a:xfrm>
            <a:off x="2072469" y="2752225"/>
            <a:ext cx="27040114" cy="4049955"/>
          </a:xfrm>
          <a:prstGeom prst="rect">
            <a:avLst/>
          </a:prstGeom>
          <a:noFill/>
        </p:spPr>
        <p:txBody>
          <a:bodyPr wrap="square">
            <a:spAutoFit/>
          </a:bodyPr>
          <a:lstStyle/>
          <a:p>
            <a:pPr algn="ctr">
              <a:lnSpc>
                <a:spcPct val="110000"/>
              </a:lnSpc>
            </a:pPr>
            <a:r>
              <a:rPr lang="en-US" sz="8000" b="1" noProof="1">
                <a:solidFill>
                  <a:schemeClr val="bg1"/>
                </a:solidFill>
                <a:latin typeface="Arial" panose="020B0604020202020204" pitchFamily="34" charset="0"/>
                <a:cs typeface="Arial" panose="020B0604020202020204" pitchFamily="34" charset="0"/>
              </a:rPr>
              <a:t>Machine Learning In Android Malware Evasion</a:t>
            </a:r>
          </a:p>
          <a:p>
            <a:pPr algn="ctr">
              <a:lnSpc>
                <a:spcPct val="110000"/>
              </a:lnSpc>
            </a:pPr>
            <a:r>
              <a:rPr lang="en-US" sz="8000" b="1" noProof="1">
                <a:solidFill>
                  <a:schemeClr val="bg1"/>
                </a:solidFill>
                <a:latin typeface="Arial" panose="020B0604020202020204" pitchFamily="34" charset="0"/>
                <a:cs typeface="Arial" panose="020B0604020202020204" pitchFamily="34" charset="0"/>
              </a:rPr>
              <a:t>“Adversarial Deep Ensemble Evasion Attacks and Defenses for Malware”</a:t>
            </a:r>
          </a:p>
        </p:txBody>
      </p:sp>
      <p:sp>
        <p:nvSpPr>
          <p:cNvPr id="8" name="TextBox 7">
            <a:extLst>
              <a:ext uri="{FF2B5EF4-FFF2-40B4-BE49-F238E27FC236}">
                <a16:creationId xmlns:a16="http://schemas.microsoft.com/office/drawing/2014/main" id="{131ECDEE-9B04-1567-3B42-19C2B2CECB8A}"/>
              </a:ext>
            </a:extLst>
          </p:cNvPr>
          <p:cNvSpPr txBox="1"/>
          <p:nvPr/>
        </p:nvSpPr>
        <p:spPr>
          <a:xfrm>
            <a:off x="406518" y="6784624"/>
            <a:ext cx="29260905" cy="2400657"/>
          </a:xfrm>
          <a:prstGeom prst="rect">
            <a:avLst/>
          </a:prstGeom>
          <a:noFill/>
        </p:spPr>
        <p:txBody>
          <a:bodyPr wrap="square">
            <a:spAutoFit/>
          </a:bodyPr>
          <a:lstStyle/>
          <a:p>
            <a:pPr algn="ctr">
              <a:spcBef>
                <a:spcPts val="1200"/>
              </a:spcBef>
              <a:spcAft>
                <a:spcPts val="600"/>
              </a:spcAft>
            </a:pPr>
            <a:r>
              <a:rPr lang="en-US" sz="4500" noProof="1">
                <a:solidFill>
                  <a:schemeClr val="bg1"/>
                </a:solidFill>
                <a:latin typeface="Arial" panose="020B0604020202020204" pitchFamily="34" charset="0"/>
                <a:cs typeface="Arial" panose="020B0604020202020204" pitchFamily="34" charset="0"/>
              </a:rPr>
              <a:t>Hồ Công Long, Trần Văn Thái, Nguyễn Hoàng Công Thành</a:t>
            </a:r>
            <a:r>
              <a:rPr lang="en-US" sz="4500" i="1" noProof="1">
                <a:solidFill>
                  <a:schemeClr val="bg1"/>
                </a:solidFill>
                <a:latin typeface="Arial" panose="020B0604020202020204" pitchFamily="34" charset="0"/>
                <a:cs typeface="Arial" panose="020B0604020202020204" pitchFamily="34" charset="0"/>
              </a:rPr>
              <a:t> </a:t>
            </a:r>
          </a:p>
          <a:p>
            <a:pPr algn="ctr">
              <a:spcBef>
                <a:spcPts val="1200"/>
              </a:spcBef>
              <a:spcAft>
                <a:spcPts val="600"/>
              </a:spcAft>
            </a:pPr>
            <a:r>
              <a:rPr lang="en-US" sz="4500" i="1" noProof="1">
                <a:solidFill>
                  <a:schemeClr val="bg1"/>
                </a:solidFill>
                <a:latin typeface="Arial" panose="020B0604020202020204" pitchFamily="34" charset="0"/>
                <a:cs typeface="Arial" panose="020B0604020202020204" pitchFamily="34" charset="0"/>
              </a:rPr>
              <a:t>NT522.O21.ANTT - University of Information Technology,</a:t>
            </a:r>
            <a:br>
              <a:rPr lang="en-US" sz="4500" i="1" noProof="1">
                <a:solidFill>
                  <a:schemeClr val="bg1"/>
                </a:solidFill>
                <a:latin typeface="Arial" panose="020B0604020202020204" pitchFamily="34" charset="0"/>
                <a:cs typeface="Arial" panose="020B0604020202020204" pitchFamily="34" charset="0"/>
              </a:rPr>
            </a:br>
            <a:r>
              <a:rPr lang="en-US" sz="4500" i="1" noProof="1">
                <a:solidFill>
                  <a:schemeClr val="bg1"/>
                </a:solidFill>
                <a:latin typeface="Arial" panose="020B0604020202020204" pitchFamily="34" charset="0"/>
                <a:cs typeface="Arial" panose="020B0604020202020204" pitchFamily="34" charset="0"/>
              </a:rPr>
              <a:t>Vietnam National University Ho Chi Minh City</a:t>
            </a:r>
          </a:p>
        </p:txBody>
      </p:sp>
      <p:sp>
        <p:nvSpPr>
          <p:cNvPr id="27" name="Rectangle 26">
            <a:extLst>
              <a:ext uri="{FF2B5EF4-FFF2-40B4-BE49-F238E27FC236}">
                <a16:creationId xmlns:a16="http://schemas.microsoft.com/office/drawing/2014/main" id="{4C1C8B38-6084-433B-AE48-73C5ACDA0981}"/>
              </a:ext>
            </a:extLst>
          </p:cNvPr>
          <p:cNvSpPr/>
          <p:nvPr/>
        </p:nvSpPr>
        <p:spPr>
          <a:xfrm>
            <a:off x="-2" y="40811166"/>
            <a:ext cx="30240288" cy="2029108"/>
          </a:xfrm>
          <a:prstGeom prst="rect">
            <a:avLst/>
          </a:prstGeom>
          <a:solidFill>
            <a:srgbClr val="D79831"/>
          </a:solidFill>
          <a:ln>
            <a:solidFill>
              <a:srgbClr val="D798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i="0" noProof="1">
                <a:effectLst/>
                <a:latin typeface="Arial" panose="020B0604020202020204" pitchFamily="34" charset="0"/>
              </a:rPr>
              <a:t>A</a:t>
            </a:r>
            <a:r>
              <a:rPr lang="en-US" sz="3600" b="1" noProof="1">
                <a:latin typeface="Arial" panose="020B0604020202020204" pitchFamily="34" charset="0"/>
              </a:rPr>
              <a:t> report for project NT522 </a:t>
            </a:r>
            <a:r>
              <a:rPr lang="en-US" sz="3600" b="1" i="0" noProof="1">
                <a:effectLst/>
                <a:latin typeface="Arial" panose="020B0604020202020204" pitchFamily="34" charset="0"/>
              </a:rPr>
              <a:t>– July 1, 2024, Ho Chi Minh, Vietnam – Email: 21522297@</a:t>
            </a:r>
            <a:r>
              <a:rPr lang="en-US" sz="3600" b="1" noProof="1">
                <a:latin typeface="Arial" panose="020B0604020202020204" pitchFamily="34" charset="0"/>
              </a:rPr>
              <a:t>gm.</a:t>
            </a:r>
            <a:r>
              <a:rPr lang="en-US" sz="3600" b="1" i="0" noProof="1">
                <a:effectLst/>
                <a:latin typeface="Arial" panose="020B0604020202020204" pitchFamily="34" charset="0"/>
              </a:rPr>
              <a:t>uit.edu.vn</a:t>
            </a:r>
            <a:endParaRPr lang="en-US" sz="3600" b="1" noProof="1"/>
          </a:p>
        </p:txBody>
      </p:sp>
      <p:grpSp>
        <p:nvGrpSpPr>
          <p:cNvPr id="16" name="Group 15">
            <a:extLst>
              <a:ext uri="{FF2B5EF4-FFF2-40B4-BE49-F238E27FC236}">
                <a16:creationId xmlns:a16="http://schemas.microsoft.com/office/drawing/2014/main" id="{62DD6C16-5D92-78DB-EB28-4E58B5CC6F0A}"/>
              </a:ext>
            </a:extLst>
          </p:cNvPr>
          <p:cNvGrpSpPr/>
          <p:nvPr/>
        </p:nvGrpSpPr>
        <p:grpSpPr>
          <a:xfrm>
            <a:off x="1322699" y="9493214"/>
            <a:ext cx="27674423" cy="6224857"/>
            <a:chOff x="1322699" y="9513319"/>
            <a:chExt cx="27674423" cy="6573914"/>
          </a:xfrm>
        </p:grpSpPr>
        <p:sp>
          <p:nvSpPr>
            <p:cNvPr id="20" name="Rectangle: Rounded Corners 19">
              <a:extLst>
                <a:ext uri="{FF2B5EF4-FFF2-40B4-BE49-F238E27FC236}">
                  <a16:creationId xmlns:a16="http://schemas.microsoft.com/office/drawing/2014/main" id="{F621A289-AE51-D273-82E5-52BC76507F56}"/>
                </a:ext>
              </a:extLst>
            </p:cNvPr>
            <p:cNvSpPr/>
            <p:nvPr/>
          </p:nvSpPr>
          <p:spPr>
            <a:xfrm>
              <a:off x="1322699" y="9513319"/>
              <a:ext cx="27674423" cy="6573914"/>
            </a:xfrm>
            <a:prstGeom prst="roundRect">
              <a:avLst>
                <a:gd name="adj" fmla="val 4156"/>
              </a:avLst>
            </a:prstGeom>
            <a:noFill/>
            <a:ln w="38100">
              <a:solidFill>
                <a:srgbClr val="D7983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365760" tIns="0" rIns="365760" bIns="0" rtlCol="0" anchor="ctr"/>
            <a:lstStyle/>
            <a:p>
              <a:pPr algn="just">
                <a:lnSpc>
                  <a:spcPct val="150000"/>
                </a:lnSpc>
              </a:pPr>
              <a:r>
                <a:rPr lang="en-US" sz="5600" b="1" noProof="1">
                  <a:solidFill>
                    <a:srgbClr val="D79831"/>
                  </a:solidFill>
                  <a:latin typeface="Arial" panose="020B0604020202020204" pitchFamily="34" charset="0"/>
                  <a:cs typeface="Arial" panose="020B0604020202020204" pitchFamily="34" charset="0"/>
                </a:rPr>
                <a:t>Introduction</a:t>
              </a:r>
            </a:p>
            <a:p>
              <a:pPr algn="just">
                <a:lnSpc>
                  <a:spcPct val="150000"/>
                </a:lnSpc>
              </a:pPr>
              <a:r>
                <a:rPr lang="vi-VN" sz="3500" noProof="1">
                  <a:solidFill>
                    <a:srgbClr val="404040"/>
                  </a:solidFill>
                  <a:latin typeface="Arial" panose="020B0604020202020204" pitchFamily="34" charset="0"/>
                  <a:cs typeface="Arial" panose="020B0604020202020204" pitchFamily="34" charset="0"/>
                </a:rPr>
                <a:t>Cùng với sự phát triển nhanh chóng và ngày càng tinh vi của mã độc và các biến thể của chúng trong việc tấn công và lẩn tránh khỏi sự phát hiện của các hệ thống bảo vệ di động; hầu hết các cuộc tấn công và thực hành trong lĩnh vực này đều nhắm đến nền tảng Android nền tảng chiếm ưu thế thị trường hệ điều hành di động, thì việc nghiên cứu về các loại mã độc và đánh giá chi tiết chúng lại càng trở nên quan trọng. Trong ngữ cảnh này, ứng dụng học máy có ý nghĩa to lớn nhằm nâng cao khả năng tự động hóa, bớt phụ thuộc vào con người để thực hiện các chiến lược khác nhau một cách tối ưu hiệu quả nhất. Một phần quan trọng của lĩnh vực này là việc tạo ra các Adversarial Examples (AEs), tức là các mẫu dữ liệu được tinh chỉnh một cách tinh vi để lừa qua các hệ thống phát hiện.</a:t>
              </a:r>
              <a:endParaRPr lang="en-US" sz="3500" noProof="1">
                <a:solidFill>
                  <a:srgbClr val="404040"/>
                </a:solidFill>
                <a:latin typeface="Arial" panose="020B0604020202020204" pitchFamily="34" charset="0"/>
                <a:cs typeface="Arial" panose="020B0604020202020204" pitchFamily="34" charset="0"/>
              </a:endParaRPr>
            </a:p>
          </p:txBody>
        </p:sp>
        <p:cxnSp>
          <p:nvCxnSpPr>
            <p:cNvPr id="28" name="Straight Connector 27">
              <a:extLst>
                <a:ext uri="{FF2B5EF4-FFF2-40B4-BE49-F238E27FC236}">
                  <a16:creationId xmlns:a16="http://schemas.microsoft.com/office/drawing/2014/main" id="{663A72C4-A871-28B2-5A1A-8669CBEC0907}"/>
                </a:ext>
              </a:extLst>
            </p:cNvPr>
            <p:cNvCxnSpPr>
              <a:cxnSpLocks/>
            </p:cNvCxnSpPr>
            <p:nvPr/>
          </p:nvCxnSpPr>
          <p:spPr>
            <a:xfrm>
              <a:off x="1797276" y="11006544"/>
              <a:ext cx="6142893" cy="0"/>
            </a:xfrm>
            <a:prstGeom prst="line">
              <a:avLst/>
            </a:prstGeom>
            <a:ln w="76200">
              <a:solidFill>
                <a:srgbClr val="D79831"/>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E9F2699C-BD78-3D47-F7D4-8067439CE120}"/>
              </a:ext>
            </a:extLst>
          </p:cNvPr>
          <p:cNvGrpSpPr/>
          <p:nvPr/>
        </p:nvGrpSpPr>
        <p:grpSpPr>
          <a:xfrm>
            <a:off x="15705611" y="15945961"/>
            <a:ext cx="13305688" cy="11179398"/>
            <a:chOff x="15705611" y="15945961"/>
            <a:chExt cx="13305688" cy="11179398"/>
          </a:xfrm>
        </p:grpSpPr>
        <p:sp>
          <p:nvSpPr>
            <p:cNvPr id="23" name="Rectangle: Rounded Corners 22">
              <a:extLst>
                <a:ext uri="{FF2B5EF4-FFF2-40B4-BE49-F238E27FC236}">
                  <a16:creationId xmlns:a16="http://schemas.microsoft.com/office/drawing/2014/main" id="{2881F181-05E0-3ACE-E50D-65D40CD8C8D5}"/>
                </a:ext>
              </a:extLst>
            </p:cNvPr>
            <p:cNvSpPr/>
            <p:nvPr/>
          </p:nvSpPr>
          <p:spPr>
            <a:xfrm>
              <a:off x="15705611" y="15945961"/>
              <a:ext cx="13305688" cy="11179398"/>
            </a:xfrm>
            <a:prstGeom prst="roundRect">
              <a:avLst>
                <a:gd name="adj" fmla="val 4156"/>
              </a:avLst>
            </a:prstGeom>
            <a:noFill/>
            <a:ln w="38100">
              <a:solidFill>
                <a:srgbClr val="D7983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365760" tIns="0" rIns="365760" bIns="0" rtlCol="0" anchor="ctr"/>
            <a:lstStyle/>
            <a:p>
              <a:pPr algn="just">
                <a:lnSpc>
                  <a:spcPct val="150000"/>
                </a:lnSpc>
              </a:pPr>
              <a:r>
                <a:rPr lang="en-US" sz="5600" b="1" noProof="1">
                  <a:solidFill>
                    <a:srgbClr val="D79831"/>
                  </a:solidFill>
                  <a:latin typeface="Arial" panose="020B0604020202020204" pitchFamily="34" charset="0"/>
                  <a:cs typeface="Arial" panose="020B0604020202020204" pitchFamily="34" charset="0"/>
                </a:rPr>
                <a:t>Methodology</a:t>
              </a:r>
            </a:p>
            <a:p>
              <a:pPr algn="just">
                <a:lnSpc>
                  <a:spcPct val="140000"/>
                </a:lnSpc>
                <a:spcBef>
                  <a:spcPts val="3000"/>
                </a:spcBef>
              </a:pPr>
              <a:r>
                <a:rPr lang="vi-VN" sz="2600" noProof="1">
                  <a:solidFill>
                    <a:srgbClr val="404040"/>
                  </a:solidFill>
                  <a:latin typeface="Arial" panose="020B0604020202020204" pitchFamily="34" charset="0"/>
                  <a:cs typeface="Arial" panose="020B0604020202020204" pitchFamily="34" charset="0"/>
                </a:rPr>
                <a:t>Trong nghiên cứu này, đề xuất phương pháp ”mixture of attacks” (hỗn hợp tấn công), một phương pháp dựa trên việc kết hợp nhiều phương pháp tấn công khác nhau để tạo ra các mẫu mã độc mới. Cụ thể, phương pháp này cho phép kẻ tấn công điều chỉnh một mẫu mã độc bằng cách sử dụng nhiều phương pháp tấn công và nhiều tập hợp thao tác khác nhau. </a:t>
              </a:r>
              <a:endParaRPr lang="en-US" sz="2600" noProof="1">
                <a:solidFill>
                  <a:srgbClr val="404040"/>
                </a:solidFill>
                <a:latin typeface="Arial" panose="020B0604020202020204" pitchFamily="34" charset="0"/>
                <a:cs typeface="Arial" panose="020B0604020202020204" pitchFamily="34" charset="0"/>
              </a:endParaRPr>
            </a:p>
            <a:p>
              <a:pPr algn="just">
                <a:lnSpc>
                  <a:spcPct val="140000"/>
                </a:lnSpc>
                <a:spcBef>
                  <a:spcPts val="3000"/>
                </a:spcBef>
              </a:pPr>
              <a:r>
                <a:rPr lang="vi-VN" sz="2600" noProof="1">
                  <a:solidFill>
                    <a:srgbClr val="404040"/>
                  </a:solidFill>
                  <a:latin typeface="Arial" panose="020B0604020202020204" pitchFamily="34" charset="0"/>
                  <a:cs typeface="Arial" panose="020B0604020202020204" pitchFamily="34" charset="0"/>
                </a:rPr>
                <a:t>Ý tưởng tổng quát: Để thực hiện các cuộc tấn công lẩn tránh trong không gian đặc trưng, sử dụng các phương pháp tạo mẫu tấn công (generative methods) và tập hợp thao tác (manipulation sets). Mục tiêu là tối đa hóa tổn thất của bộ phân loại khi thực hiện các thao tác trên mẫu mã độc. </a:t>
              </a:r>
              <a:endParaRPr lang="en-US" sz="2600" noProof="1">
                <a:solidFill>
                  <a:srgbClr val="404040"/>
                </a:solidFill>
                <a:latin typeface="Arial" panose="020B0604020202020204" pitchFamily="34" charset="0"/>
                <a:cs typeface="Arial" panose="020B0604020202020204" pitchFamily="34" charset="0"/>
              </a:endParaRPr>
            </a:p>
            <a:p>
              <a:pPr algn="just">
                <a:lnSpc>
                  <a:spcPct val="140000"/>
                </a:lnSpc>
                <a:spcBef>
                  <a:spcPts val="3000"/>
                </a:spcBef>
              </a:pPr>
              <a:r>
                <a:rPr lang="vi-VN" sz="2600" noProof="1">
                  <a:solidFill>
                    <a:srgbClr val="404040"/>
                  </a:solidFill>
                  <a:latin typeface="Arial" panose="020B0604020202020204" pitchFamily="34" charset="0"/>
                  <a:cs typeface="Arial" panose="020B0604020202020204" pitchFamily="34" charset="0"/>
                </a:rPr>
                <a:t>Chiến lược tấn công: Áp dụng hai chiến lược tấn công chính: </a:t>
              </a:r>
              <a:endParaRPr lang="en-US" sz="2600" noProof="1">
                <a:solidFill>
                  <a:srgbClr val="404040"/>
                </a:solidFill>
                <a:latin typeface="Arial" panose="020B0604020202020204" pitchFamily="34" charset="0"/>
                <a:cs typeface="Arial" panose="020B0604020202020204" pitchFamily="34" charset="0"/>
              </a:endParaRPr>
            </a:p>
            <a:p>
              <a:pPr algn="just">
                <a:lnSpc>
                  <a:spcPct val="140000"/>
                </a:lnSpc>
                <a:spcBef>
                  <a:spcPts val="3000"/>
                </a:spcBef>
              </a:pPr>
              <a:r>
                <a:rPr lang="vi-VN" sz="2600" noProof="1">
                  <a:solidFill>
                    <a:srgbClr val="404040"/>
                  </a:solidFill>
                  <a:latin typeface="Arial" panose="020B0604020202020204" pitchFamily="34" charset="0"/>
                  <a:cs typeface="Arial" panose="020B0604020202020204" pitchFamily="34" charset="0"/>
                </a:rPr>
                <a:t>• Chiến lược ”Max”: Kẻ tấn công chọn một phương pháp tạo mẫu và một tập hợp thao tác để tạo ra cuộc tấn công tối ưu. </a:t>
              </a:r>
              <a:endParaRPr lang="en-US" sz="2600" noProof="1">
                <a:solidFill>
                  <a:srgbClr val="404040"/>
                </a:solidFill>
                <a:latin typeface="Arial" panose="020B0604020202020204" pitchFamily="34" charset="0"/>
                <a:cs typeface="Arial" panose="020B0604020202020204" pitchFamily="34" charset="0"/>
              </a:endParaRPr>
            </a:p>
            <a:p>
              <a:pPr algn="just">
                <a:lnSpc>
                  <a:spcPct val="140000"/>
                </a:lnSpc>
                <a:spcBef>
                  <a:spcPts val="3000"/>
                </a:spcBef>
              </a:pPr>
              <a:r>
                <a:rPr lang="vi-VN" sz="2600" noProof="1">
                  <a:solidFill>
                    <a:srgbClr val="404040"/>
                  </a:solidFill>
                  <a:latin typeface="Arial" panose="020B0604020202020204" pitchFamily="34" charset="0"/>
                  <a:cs typeface="Arial" panose="020B0604020202020204" pitchFamily="34" charset="0"/>
                </a:rPr>
                <a:t>• Chiến lược ”Max” lặp đi lặp lại: Kẻ tấn công thực hiện chiến lược ”Max” nhiều lần, mỗi lần thêm các nhiễu loạn vào mẫu mã độc từ lần lặp trước 1</a:t>
              </a:r>
              <a:endParaRPr lang="en-US" sz="2600" noProof="1">
                <a:solidFill>
                  <a:srgbClr val="404040"/>
                </a:solidFill>
                <a:latin typeface="Arial" panose="020B0604020202020204" pitchFamily="34" charset="0"/>
                <a:cs typeface="Arial" panose="020B0604020202020204" pitchFamily="34" charset="0"/>
              </a:endParaRPr>
            </a:p>
          </p:txBody>
        </p:sp>
        <p:cxnSp>
          <p:nvCxnSpPr>
            <p:cNvPr id="29" name="Straight Connector 28">
              <a:extLst>
                <a:ext uri="{FF2B5EF4-FFF2-40B4-BE49-F238E27FC236}">
                  <a16:creationId xmlns:a16="http://schemas.microsoft.com/office/drawing/2014/main" id="{D6147EE8-507B-830E-DB8D-4A14DF79D93B}"/>
                </a:ext>
              </a:extLst>
            </p:cNvPr>
            <p:cNvCxnSpPr/>
            <p:nvPr/>
          </p:nvCxnSpPr>
          <p:spPr>
            <a:xfrm>
              <a:off x="16184788" y="17346062"/>
              <a:ext cx="6142893" cy="0"/>
            </a:xfrm>
            <a:prstGeom prst="line">
              <a:avLst/>
            </a:prstGeom>
            <a:ln w="76200">
              <a:solidFill>
                <a:srgbClr val="D7983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5F388DCE-CB06-1037-CC77-490A9FE370BC}"/>
              </a:ext>
            </a:extLst>
          </p:cNvPr>
          <p:cNvGrpSpPr/>
          <p:nvPr/>
        </p:nvGrpSpPr>
        <p:grpSpPr>
          <a:xfrm>
            <a:off x="1225541" y="27231143"/>
            <a:ext cx="13714272" cy="12962691"/>
            <a:chOff x="47065767" y="21619734"/>
            <a:chExt cx="13702098" cy="10717400"/>
          </a:xfrm>
        </p:grpSpPr>
        <p:sp>
          <p:nvSpPr>
            <p:cNvPr id="24" name="Rectangle: Rounded Corners 23">
              <a:extLst>
                <a:ext uri="{FF2B5EF4-FFF2-40B4-BE49-F238E27FC236}">
                  <a16:creationId xmlns:a16="http://schemas.microsoft.com/office/drawing/2014/main" id="{3F4D83CD-82DF-F52D-D740-44681AE8DD1D}"/>
                </a:ext>
              </a:extLst>
            </p:cNvPr>
            <p:cNvSpPr/>
            <p:nvPr/>
          </p:nvSpPr>
          <p:spPr>
            <a:xfrm>
              <a:off x="47065767" y="21619734"/>
              <a:ext cx="13702098" cy="10717400"/>
            </a:xfrm>
            <a:prstGeom prst="roundRect">
              <a:avLst>
                <a:gd name="adj" fmla="val 4156"/>
              </a:avLst>
            </a:prstGeom>
            <a:noFill/>
            <a:ln w="38100">
              <a:solidFill>
                <a:srgbClr val="D79831"/>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365760" tIns="0" rIns="365760" bIns="0" rtlCol="0" anchor="ctr"/>
            <a:lstStyle/>
            <a:p>
              <a:pPr algn="just">
                <a:lnSpc>
                  <a:spcPct val="150000"/>
                </a:lnSpc>
              </a:pPr>
              <a:r>
                <a:rPr lang="en-US" sz="5600" b="1" noProof="1">
                  <a:solidFill>
                    <a:srgbClr val="D79831"/>
                  </a:solidFill>
                  <a:latin typeface="Arial"/>
                  <a:cs typeface="Arial"/>
                </a:rPr>
                <a:t>Experiments and Results</a:t>
              </a:r>
            </a:p>
            <a:p>
              <a:pPr algn="just">
                <a:lnSpc>
                  <a:spcPct val="150000"/>
                </a:lnSpc>
                <a:spcBef>
                  <a:spcPts val="2400"/>
                </a:spcBef>
              </a:pPr>
              <a:r>
                <a:rPr lang="en-US" sz="4000" dirty="0">
                  <a:solidFill>
                    <a:srgbClr val="404040"/>
                  </a:solidFill>
                  <a:latin typeface="Arial"/>
                  <a:cs typeface="Arial"/>
                </a:rPr>
                <a:t>Trong </a:t>
              </a:r>
              <a:r>
                <a:rPr lang="en-US" sz="4000" dirty="0" err="1">
                  <a:solidFill>
                    <a:srgbClr val="404040"/>
                  </a:solidFill>
                  <a:latin typeface="Arial"/>
                  <a:cs typeface="Arial"/>
                </a:rPr>
                <a:t>nghiên</a:t>
              </a:r>
              <a:r>
                <a:rPr lang="en-US" sz="4000" dirty="0">
                  <a:solidFill>
                    <a:srgbClr val="404040"/>
                  </a:solidFill>
                  <a:latin typeface="Arial"/>
                  <a:cs typeface="Arial"/>
                </a:rPr>
                <a:t> </a:t>
              </a:r>
              <a:r>
                <a:rPr lang="en-US" sz="4000" dirty="0" err="1">
                  <a:solidFill>
                    <a:srgbClr val="404040"/>
                  </a:solidFill>
                  <a:latin typeface="Arial"/>
                  <a:cs typeface="Arial"/>
                </a:rPr>
                <a:t>cứu</a:t>
              </a:r>
              <a:r>
                <a:rPr lang="en-US" sz="4000" dirty="0">
                  <a:solidFill>
                    <a:srgbClr val="404040"/>
                  </a:solidFill>
                  <a:latin typeface="Arial"/>
                  <a:cs typeface="Arial"/>
                </a:rPr>
                <a:t> </a:t>
              </a:r>
              <a:r>
                <a:rPr lang="en-US" sz="4000" dirty="0" err="1">
                  <a:solidFill>
                    <a:srgbClr val="404040"/>
                  </a:solidFill>
                  <a:latin typeface="Arial"/>
                  <a:cs typeface="Arial"/>
                </a:rPr>
                <a:t>này</a:t>
              </a:r>
              <a:r>
                <a:rPr lang="en-US" sz="4000" dirty="0">
                  <a:solidFill>
                    <a:srgbClr val="404040"/>
                  </a:solidFill>
                  <a:latin typeface="Arial"/>
                  <a:cs typeface="Arial"/>
                </a:rPr>
                <a:t>, </a:t>
              </a:r>
              <a:r>
                <a:rPr lang="en-US" sz="4000" dirty="0" err="1">
                  <a:solidFill>
                    <a:srgbClr val="404040"/>
                  </a:solidFill>
                  <a:latin typeface="Arial"/>
                  <a:cs typeface="Arial"/>
                </a:rPr>
                <a:t>chúng</a:t>
              </a:r>
              <a:r>
                <a:rPr lang="en-US" sz="4000" dirty="0">
                  <a:solidFill>
                    <a:srgbClr val="404040"/>
                  </a:solidFill>
                  <a:latin typeface="Arial"/>
                  <a:cs typeface="Arial"/>
                </a:rPr>
                <a:t> </a:t>
              </a:r>
              <a:r>
                <a:rPr lang="en-US" sz="4000" dirty="0" err="1">
                  <a:solidFill>
                    <a:srgbClr val="404040"/>
                  </a:solidFill>
                  <a:latin typeface="Arial"/>
                  <a:cs typeface="Arial"/>
                </a:rPr>
                <a:t>tôi</a:t>
              </a:r>
              <a:r>
                <a:rPr lang="en-US" sz="4000" dirty="0">
                  <a:solidFill>
                    <a:srgbClr val="404040"/>
                  </a:solidFill>
                  <a:latin typeface="Arial"/>
                  <a:cs typeface="Arial"/>
                </a:rPr>
                <a:t> </a:t>
              </a:r>
              <a:r>
                <a:rPr lang="en-US" sz="4000" dirty="0" err="1">
                  <a:solidFill>
                    <a:srgbClr val="404040"/>
                  </a:solidFill>
                  <a:latin typeface="Arial"/>
                  <a:cs typeface="Arial"/>
                </a:rPr>
                <a:t>đã</a:t>
              </a:r>
              <a:r>
                <a:rPr lang="en-US" sz="4000" dirty="0">
                  <a:solidFill>
                    <a:srgbClr val="404040"/>
                  </a:solidFill>
                  <a:latin typeface="Arial"/>
                  <a:cs typeface="Arial"/>
                </a:rPr>
                <a:t> </a:t>
              </a:r>
              <a:r>
                <a:rPr lang="en-US" sz="4000" dirty="0" err="1">
                  <a:solidFill>
                    <a:srgbClr val="404040"/>
                  </a:solidFill>
                  <a:latin typeface="Arial"/>
                  <a:cs typeface="Arial"/>
                </a:rPr>
                <a:t>thực</a:t>
              </a:r>
              <a:r>
                <a:rPr lang="en-US" sz="4000" dirty="0">
                  <a:solidFill>
                    <a:srgbClr val="404040"/>
                  </a:solidFill>
                  <a:latin typeface="Arial"/>
                  <a:cs typeface="Arial"/>
                </a:rPr>
                <a:t> </a:t>
              </a:r>
              <a:r>
                <a:rPr lang="en-US" sz="4000" dirty="0" err="1">
                  <a:solidFill>
                    <a:srgbClr val="404040"/>
                  </a:solidFill>
                  <a:latin typeface="Arial"/>
                  <a:cs typeface="Arial"/>
                </a:rPr>
                <a:t>hiện</a:t>
              </a:r>
              <a:r>
                <a:rPr lang="en-US" sz="4000" dirty="0">
                  <a:solidFill>
                    <a:srgbClr val="404040"/>
                  </a:solidFill>
                  <a:latin typeface="Arial"/>
                  <a:cs typeface="Arial"/>
                </a:rPr>
                <a:t> </a:t>
              </a:r>
              <a:r>
                <a:rPr lang="en-US" sz="4000" dirty="0" err="1">
                  <a:solidFill>
                    <a:srgbClr val="404040"/>
                  </a:solidFill>
                  <a:latin typeface="Arial"/>
                  <a:cs typeface="Arial"/>
                </a:rPr>
                <a:t>các</a:t>
              </a:r>
              <a:r>
                <a:rPr lang="en-US" sz="4000" dirty="0">
                  <a:solidFill>
                    <a:srgbClr val="404040"/>
                  </a:solidFill>
                  <a:latin typeface="Arial"/>
                  <a:cs typeface="Arial"/>
                </a:rPr>
                <a:t> </a:t>
              </a:r>
              <a:r>
                <a:rPr lang="en-US" sz="4000" dirty="0" err="1">
                  <a:solidFill>
                    <a:srgbClr val="404040"/>
                  </a:solidFill>
                  <a:latin typeface="Arial"/>
                  <a:cs typeface="Arial"/>
                </a:rPr>
                <a:t>cách</a:t>
              </a:r>
              <a:r>
                <a:rPr lang="en-US" sz="4000" dirty="0">
                  <a:solidFill>
                    <a:srgbClr val="404040"/>
                  </a:solidFill>
                  <a:latin typeface="Arial"/>
                  <a:cs typeface="Arial"/>
                </a:rPr>
                <a:t> </a:t>
              </a:r>
              <a:r>
                <a:rPr lang="en-US" sz="4000" dirty="0" err="1">
                  <a:solidFill>
                    <a:srgbClr val="404040"/>
                  </a:solidFill>
                  <a:latin typeface="Arial"/>
                  <a:cs typeface="Arial"/>
                </a:rPr>
                <a:t>tạo</a:t>
              </a:r>
              <a:r>
                <a:rPr lang="en-US" sz="4000" dirty="0">
                  <a:solidFill>
                    <a:srgbClr val="404040"/>
                  </a:solidFill>
                  <a:latin typeface="Arial"/>
                  <a:cs typeface="Arial"/>
                </a:rPr>
                <a:t> </a:t>
              </a:r>
              <a:r>
                <a:rPr lang="en-US" sz="4000" dirty="0" err="1">
                  <a:solidFill>
                    <a:srgbClr val="404040"/>
                  </a:solidFill>
                  <a:latin typeface="Arial"/>
                  <a:cs typeface="Arial"/>
                </a:rPr>
                <a:t>ra</a:t>
              </a:r>
              <a:r>
                <a:rPr lang="en-US" sz="4000" dirty="0">
                  <a:solidFill>
                    <a:srgbClr val="404040"/>
                  </a:solidFill>
                  <a:latin typeface="Arial"/>
                  <a:cs typeface="Arial"/>
                </a:rPr>
                <a:t> </a:t>
              </a:r>
              <a:r>
                <a:rPr lang="en-US" sz="4000" dirty="0" err="1">
                  <a:solidFill>
                    <a:srgbClr val="404040"/>
                  </a:solidFill>
                  <a:latin typeface="Arial"/>
                  <a:cs typeface="Arial"/>
                </a:rPr>
                <a:t>mẫu</a:t>
              </a:r>
              <a:r>
                <a:rPr lang="en-US" sz="4000" dirty="0">
                  <a:solidFill>
                    <a:srgbClr val="404040"/>
                  </a:solidFill>
                  <a:latin typeface="Arial"/>
                  <a:cs typeface="Arial"/>
                </a:rPr>
                <a:t> </a:t>
              </a:r>
              <a:r>
                <a:rPr lang="en-US" sz="4000" dirty="0" err="1">
                  <a:solidFill>
                    <a:srgbClr val="404040"/>
                  </a:solidFill>
                  <a:latin typeface="Arial"/>
                  <a:cs typeface="Arial"/>
                </a:rPr>
                <a:t>APK</a:t>
              </a:r>
              <a:r>
                <a:rPr lang="en-US" sz="4000" dirty="0">
                  <a:solidFill>
                    <a:srgbClr val="404040"/>
                  </a:solidFill>
                  <a:latin typeface="Arial"/>
                  <a:cs typeface="Arial"/>
                </a:rPr>
                <a:t> </a:t>
              </a:r>
              <a:r>
                <a:rPr lang="en-US" sz="4000" dirty="0" err="1">
                  <a:solidFill>
                    <a:srgbClr val="404040"/>
                  </a:solidFill>
                  <a:latin typeface="Arial"/>
                  <a:cs typeface="Arial"/>
                </a:rPr>
                <a:t>đối</a:t>
              </a:r>
              <a:r>
                <a:rPr lang="en-US" sz="4000" dirty="0">
                  <a:solidFill>
                    <a:srgbClr val="404040"/>
                  </a:solidFill>
                  <a:latin typeface="Arial"/>
                  <a:cs typeface="Arial"/>
                </a:rPr>
                <a:t> </a:t>
              </a:r>
              <a:r>
                <a:rPr lang="en-US" sz="4000" dirty="0" err="1">
                  <a:solidFill>
                    <a:srgbClr val="404040"/>
                  </a:solidFill>
                  <a:latin typeface="Arial"/>
                  <a:cs typeface="Arial"/>
                </a:rPr>
                <a:t>kháng</a:t>
              </a:r>
              <a:r>
                <a:rPr lang="en-US" sz="4000" dirty="0">
                  <a:solidFill>
                    <a:srgbClr val="404040"/>
                  </a:solidFill>
                  <a:latin typeface="Arial"/>
                  <a:cs typeface="Arial"/>
                </a:rPr>
                <a:t> </a:t>
              </a:r>
              <a:r>
                <a:rPr lang="en-US" sz="4000" dirty="0" err="1">
                  <a:solidFill>
                    <a:srgbClr val="404040"/>
                  </a:solidFill>
                  <a:latin typeface="Arial"/>
                  <a:cs typeface="Arial"/>
                </a:rPr>
                <a:t>dựa</a:t>
              </a:r>
              <a:r>
                <a:rPr lang="en-US" sz="4000" dirty="0">
                  <a:solidFill>
                    <a:srgbClr val="404040"/>
                  </a:solidFill>
                  <a:latin typeface="Arial"/>
                  <a:cs typeface="Arial"/>
                </a:rPr>
                <a:t> </a:t>
              </a:r>
              <a:r>
                <a:rPr lang="en-US" sz="4000" dirty="0" err="1">
                  <a:solidFill>
                    <a:srgbClr val="404040"/>
                  </a:solidFill>
                  <a:latin typeface="Arial"/>
                  <a:cs typeface="Arial"/>
                </a:rPr>
                <a:t>trên</a:t>
              </a:r>
              <a:r>
                <a:rPr lang="en-US" sz="4000" dirty="0">
                  <a:solidFill>
                    <a:srgbClr val="404040"/>
                  </a:solidFill>
                  <a:latin typeface="Arial"/>
                  <a:cs typeface="Arial"/>
                </a:rPr>
                <a:t> </a:t>
              </a:r>
              <a:r>
                <a:rPr lang="en-US" sz="4000" dirty="0" err="1">
                  <a:solidFill>
                    <a:srgbClr val="404040"/>
                  </a:solidFill>
                  <a:latin typeface="Arial"/>
                  <a:cs typeface="Arial"/>
                </a:rPr>
                <a:t>FGSM</a:t>
              </a:r>
              <a:r>
                <a:rPr lang="en-US" sz="4000" dirty="0">
                  <a:solidFill>
                    <a:srgbClr val="404040"/>
                  </a:solidFill>
                  <a:latin typeface="Arial"/>
                  <a:cs typeface="Arial"/>
                </a:rPr>
                <a:t>, PGD-Adam </a:t>
              </a:r>
              <a:r>
                <a:rPr lang="en-US" sz="4000" dirty="0" err="1">
                  <a:solidFill>
                    <a:srgbClr val="404040"/>
                  </a:solidFill>
                  <a:latin typeface="Arial"/>
                  <a:cs typeface="Arial"/>
                </a:rPr>
                <a:t>và</a:t>
              </a:r>
              <a:r>
                <a:rPr lang="en-US" sz="4000" dirty="0">
                  <a:solidFill>
                    <a:srgbClr val="404040"/>
                  </a:solidFill>
                  <a:latin typeface="Arial"/>
                  <a:cs typeface="Arial"/>
                </a:rPr>
                <a:t> Max </a:t>
              </a:r>
              <a:r>
                <a:rPr lang="en-US" sz="4000" dirty="0" err="1">
                  <a:solidFill>
                    <a:srgbClr val="404040"/>
                  </a:solidFill>
                  <a:latin typeface="Arial"/>
                  <a:cs typeface="Arial"/>
                </a:rPr>
                <a:t>để</a:t>
              </a:r>
              <a:r>
                <a:rPr lang="en-US" sz="4000" dirty="0">
                  <a:solidFill>
                    <a:srgbClr val="404040"/>
                  </a:solidFill>
                  <a:latin typeface="Arial"/>
                  <a:cs typeface="Arial"/>
                </a:rPr>
                <a:t> </a:t>
              </a:r>
              <a:r>
                <a:rPr lang="en-US" sz="4000" dirty="0" err="1">
                  <a:solidFill>
                    <a:srgbClr val="404040"/>
                  </a:solidFill>
                  <a:latin typeface="Arial"/>
                  <a:cs typeface="Arial"/>
                </a:rPr>
                <a:t>chứng</a:t>
              </a:r>
              <a:r>
                <a:rPr lang="en-US" sz="4000" dirty="0">
                  <a:solidFill>
                    <a:srgbClr val="404040"/>
                  </a:solidFill>
                  <a:latin typeface="Arial"/>
                  <a:cs typeface="Arial"/>
                </a:rPr>
                <a:t> </a:t>
              </a:r>
              <a:r>
                <a:rPr lang="en-US" sz="4000" dirty="0" err="1">
                  <a:solidFill>
                    <a:srgbClr val="404040"/>
                  </a:solidFill>
                  <a:latin typeface="Arial"/>
                  <a:cs typeface="Arial"/>
                </a:rPr>
                <a:t>minh</a:t>
              </a:r>
              <a:r>
                <a:rPr lang="en-US" sz="4000" dirty="0">
                  <a:solidFill>
                    <a:srgbClr val="404040"/>
                  </a:solidFill>
                  <a:latin typeface="Arial"/>
                  <a:cs typeface="Arial"/>
                </a:rPr>
                <a:t> </a:t>
              </a:r>
              <a:r>
                <a:rPr lang="en-US" sz="4000" dirty="0" err="1">
                  <a:solidFill>
                    <a:srgbClr val="404040"/>
                  </a:solidFill>
                  <a:latin typeface="Arial"/>
                  <a:cs typeface="Arial"/>
                </a:rPr>
                <a:t>tính</a:t>
              </a:r>
              <a:r>
                <a:rPr lang="en-US" sz="4000" dirty="0">
                  <a:solidFill>
                    <a:srgbClr val="404040"/>
                  </a:solidFill>
                  <a:latin typeface="Arial"/>
                  <a:cs typeface="Arial"/>
                </a:rPr>
                <a:t> </a:t>
              </a:r>
              <a:r>
                <a:rPr lang="en-US" sz="4000" dirty="0" err="1">
                  <a:solidFill>
                    <a:srgbClr val="404040"/>
                  </a:solidFill>
                  <a:latin typeface="Arial"/>
                  <a:cs typeface="Arial"/>
                </a:rPr>
                <a:t>khả</a:t>
              </a:r>
              <a:r>
                <a:rPr lang="en-US" sz="4000" dirty="0">
                  <a:solidFill>
                    <a:srgbClr val="404040"/>
                  </a:solidFill>
                  <a:latin typeface="Arial"/>
                  <a:cs typeface="Arial"/>
                </a:rPr>
                <a:t> </a:t>
              </a:r>
              <a:r>
                <a:rPr lang="en-US" sz="4000" dirty="0" err="1">
                  <a:solidFill>
                    <a:srgbClr val="404040"/>
                  </a:solidFill>
                  <a:latin typeface="Arial"/>
                  <a:cs typeface="Arial"/>
                </a:rPr>
                <a:t>thi</a:t>
              </a:r>
              <a:r>
                <a:rPr lang="en-US" sz="4000" dirty="0">
                  <a:solidFill>
                    <a:srgbClr val="404040"/>
                  </a:solidFill>
                  <a:latin typeface="Arial"/>
                  <a:cs typeface="Arial"/>
                </a:rPr>
                <a:t> </a:t>
              </a:r>
              <a:r>
                <a:rPr lang="en-US" sz="4000" dirty="0" err="1">
                  <a:solidFill>
                    <a:srgbClr val="404040"/>
                  </a:solidFill>
                  <a:latin typeface="Arial"/>
                  <a:cs typeface="Arial"/>
                </a:rPr>
                <a:t>của</a:t>
              </a:r>
              <a:r>
                <a:rPr lang="en-US" sz="4000" dirty="0">
                  <a:solidFill>
                    <a:srgbClr val="404040"/>
                  </a:solidFill>
                  <a:latin typeface="Arial"/>
                  <a:cs typeface="Arial"/>
                </a:rPr>
                <a:t> </a:t>
              </a:r>
              <a:r>
                <a:rPr lang="en-US" sz="4000" dirty="0" err="1">
                  <a:solidFill>
                    <a:srgbClr val="404040"/>
                  </a:solidFill>
                  <a:latin typeface="Arial"/>
                  <a:cs typeface="Arial"/>
                </a:rPr>
                <a:t>khung</a:t>
              </a:r>
              <a:r>
                <a:rPr lang="en-US" sz="4000" dirty="0">
                  <a:solidFill>
                    <a:srgbClr val="404040"/>
                  </a:solidFill>
                  <a:latin typeface="Arial"/>
                  <a:cs typeface="Arial"/>
                </a:rPr>
                <a:t> </a:t>
              </a:r>
              <a:r>
                <a:rPr lang="en-US" sz="4000" dirty="0" err="1">
                  <a:solidFill>
                    <a:srgbClr val="404040"/>
                  </a:solidFill>
                  <a:latin typeface="Arial"/>
                  <a:cs typeface="Arial"/>
                </a:rPr>
                <a:t>đề</a:t>
              </a:r>
              <a:r>
                <a:rPr lang="en-US" sz="4000" dirty="0">
                  <a:solidFill>
                    <a:srgbClr val="404040"/>
                  </a:solidFill>
                  <a:latin typeface="Arial"/>
                  <a:cs typeface="Arial"/>
                </a:rPr>
                <a:t> </a:t>
              </a:r>
              <a:r>
                <a:rPr lang="en-US" sz="4000" dirty="0" err="1">
                  <a:solidFill>
                    <a:srgbClr val="404040"/>
                  </a:solidFill>
                  <a:latin typeface="Arial"/>
                  <a:cs typeface="Arial"/>
                </a:rPr>
                <a:t>xuất</a:t>
              </a:r>
              <a:r>
                <a:rPr lang="en-US" sz="4000" dirty="0">
                  <a:solidFill>
                    <a:srgbClr val="404040"/>
                  </a:solidFill>
                  <a:latin typeface="Arial"/>
                  <a:cs typeface="Arial"/>
                </a:rPr>
                <a:t> </a:t>
              </a:r>
              <a:r>
                <a:rPr lang="en-US" sz="4000" dirty="0" err="1">
                  <a:solidFill>
                    <a:srgbClr val="404040"/>
                  </a:solidFill>
                  <a:latin typeface="Arial"/>
                  <a:cs typeface="Arial"/>
                </a:rPr>
                <a:t>trong</a:t>
              </a:r>
              <a:r>
                <a:rPr lang="en-US" sz="4000" dirty="0">
                  <a:solidFill>
                    <a:srgbClr val="404040"/>
                  </a:solidFill>
                  <a:latin typeface="Arial"/>
                  <a:cs typeface="Arial"/>
                </a:rPr>
                <a:t> </a:t>
              </a:r>
              <a:r>
                <a:rPr lang="en-US" sz="4000" dirty="0" err="1">
                  <a:solidFill>
                    <a:srgbClr val="404040"/>
                  </a:solidFill>
                  <a:latin typeface="Arial"/>
                  <a:cs typeface="Arial"/>
                </a:rPr>
                <a:t>việc</a:t>
              </a:r>
              <a:r>
                <a:rPr lang="en-US" sz="4000" dirty="0">
                  <a:solidFill>
                    <a:srgbClr val="404040"/>
                  </a:solidFill>
                  <a:latin typeface="Arial"/>
                  <a:cs typeface="Arial"/>
                </a:rPr>
                <a:t> </a:t>
              </a:r>
              <a:r>
                <a:rPr lang="en-US" sz="4000" dirty="0" err="1">
                  <a:solidFill>
                    <a:srgbClr val="404040"/>
                  </a:solidFill>
                  <a:latin typeface="Arial"/>
                  <a:cs typeface="Arial"/>
                </a:rPr>
                <a:t>tạo</a:t>
              </a:r>
              <a:r>
                <a:rPr lang="en-US" sz="4000" dirty="0">
                  <a:solidFill>
                    <a:srgbClr val="404040"/>
                  </a:solidFill>
                  <a:latin typeface="Arial"/>
                  <a:cs typeface="Arial"/>
                </a:rPr>
                <a:t> </a:t>
              </a:r>
              <a:r>
                <a:rPr lang="en-US" sz="4000" dirty="0" err="1">
                  <a:solidFill>
                    <a:srgbClr val="404040"/>
                  </a:solidFill>
                  <a:latin typeface="Arial"/>
                  <a:cs typeface="Arial"/>
                </a:rPr>
                <a:t>ra</a:t>
              </a:r>
              <a:r>
                <a:rPr lang="en-US" sz="4000" dirty="0">
                  <a:solidFill>
                    <a:srgbClr val="404040"/>
                  </a:solidFill>
                  <a:latin typeface="Arial"/>
                  <a:cs typeface="Arial"/>
                </a:rPr>
                <a:t> </a:t>
              </a:r>
              <a:r>
                <a:rPr lang="en-US" sz="4000" dirty="0" err="1">
                  <a:solidFill>
                    <a:srgbClr val="404040"/>
                  </a:solidFill>
                  <a:latin typeface="Arial"/>
                  <a:cs typeface="Arial"/>
                </a:rPr>
                <a:t>các</a:t>
              </a:r>
              <a:r>
                <a:rPr lang="en-US" sz="4000" dirty="0">
                  <a:solidFill>
                    <a:srgbClr val="404040"/>
                  </a:solidFill>
                  <a:latin typeface="Arial"/>
                  <a:cs typeface="Arial"/>
                </a:rPr>
                <a:t> </a:t>
              </a:r>
              <a:r>
                <a:rPr lang="en-US" sz="4000" dirty="0" err="1">
                  <a:solidFill>
                    <a:srgbClr val="404040"/>
                  </a:solidFill>
                  <a:latin typeface="Arial"/>
                  <a:cs typeface="Arial"/>
                </a:rPr>
                <a:t>tệp</a:t>
              </a:r>
              <a:r>
                <a:rPr lang="en-US" sz="4000" dirty="0">
                  <a:solidFill>
                    <a:srgbClr val="404040"/>
                  </a:solidFill>
                  <a:latin typeface="Arial"/>
                  <a:cs typeface="Arial"/>
                </a:rPr>
                <a:t> </a:t>
              </a:r>
              <a:r>
                <a:rPr lang="en-US" sz="4000" dirty="0" err="1">
                  <a:solidFill>
                    <a:srgbClr val="404040"/>
                  </a:solidFill>
                  <a:latin typeface="Arial"/>
                  <a:cs typeface="Arial"/>
                </a:rPr>
                <a:t>phần</a:t>
              </a:r>
              <a:r>
                <a:rPr lang="en-US" sz="4000" dirty="0">
                  <a:solidFill>
                    <a:srgbClr val="404040"/>
                  </a:solidFill>
                  <a:latin typeface="Arial"/>
                  <a:cs typeface="Arial"/>
                </a:rPr>
                <a:t> </a:t>
              </a:r>
              <a:r>
                <a:rPr lang="en-US" sz="4000" dirty="0" err="1">
                  <a:solidFill>
                    <a:srgbClr val="404040"/>
                  </a:solidFill>
                  <a:latin typeface="Arial"/>
                  <a:cs typeface="Arial"/>
                </a:rPr>
                <a:t>mềm</a:t>
              </a:r>
              <a:r>
                <a:rPr lang="en-US" sz="4000" dirty="0">
                  <a:solidFill>
                    <a:srgbClr val="404040"/>
                  </a:solidFill>
                  <a:latin typeface="Arial"/>
                  <a:cs typeface="Arial"/>
                </a:rPr>
                <a:t> </a:t>
              </a:r>
              <a:r>
                <a:rPr lang="en-US" sz="4000" dirty="0" err="1">
                  <a:solidFill>
                    <a:srgbClr val="404040"/>
                  </a:solidFill>
                  <a:latin typeface="Arial"/>
                  <a:cs typeface="Arial"/>
                </a:rPr>
                <a:t>độc</a:t>
              </a:r>
              <a:r>
                <a:rPr lang="en-US" sz="4000" dirty="0">
                  <a:solidFill>
                    <a:srgbClr val="404040"/>
                  </a:solidFill>
                  <a:latin typeface="Arial"/>
                  <a:cs typeface="Arial"/>
                </a:rPr>
                <a:t> </a:t>
              </a:r>
              <a:r>
                <a:rPr lang="en-US" sz="4000" dirty="0" err="1">
                  <a:solidFill>
                    <a:srgbClr val="404040"/>
                  </a:solidFill>
                  <a:latin typeface="Arial"/>
                  <a:cs typeface="Arial"/>
                </a:rPr>
                <a:t>hại</a:t>
              </a:r>
              <a:r>
                <a:rPr lang="en-US" sz="4000" dirty="0">
                  <a:solidFill>
                    <a:srgbClr val="404040"/>
                  </a:solidFill>
                  <a:latin typeface="Arial"/>
                  <a:cs typeface="Arial"/>
                </a:rPr>
                <a:t> </a:t>
              </a:r>
              <a:r>
                <a:rPr lang="en-US" sz="4000" dirty="0" err="1">
                  <a:solidFill>
                    <a:srgbClr val="404040"/>
                  </a:solidFill>
                  <a:latin typeface="Arial"/>
                  <a:cs typeface="Arial"/>
                </a:rPr>
                <a:t>đột</a:t>
              </a:r>
              <a:r>
                <a:rPr lang="en-US" sz="4000" dirty="0">
                  <a:solidFill>
                    <a:srgbClr val="404040"/>
                  </a:solidFill>
                  <a:latin typeface="Arial"/>
                  <a:cs typeface="Arial"/>
                </a:rPr>
                <a:t> </a:t>
              </a:r>
              <a:r>
                <a:rPr lang="en-US" sz="4000" dirty="0" err="1">
                  <a:solidFill>
                    <a:srgbClr val="404040"/>
                  </a:solidFill>
                  <a:latin typeface="Arial"/>
                  <a:cs typeface="Arial"/>
                </a:rPr>
                <a:t>biến</a:t>
              </a:r>
              <a:r>
                <a:rPr lang="en-US" sz="4000" dirty="0">
                  <a:solidFill>
                    <a:srgbClr val="404040"/>
                  </a:solidFill>
                  <a:latin typeface="Arial"/>
                  <a:cs typeface="Arial"/>
                </a:rPr>
                <a:t> </a:t>
              </a:r>
              <a:r>
                <a:rPr lang="en-US" sz="4000" dirty="0" err="1">
                  <a:solidFill>
                    <a:srgbClr val="404040"/>
                  </a:solidFill>
                  <a:latin typeface="Arial"/>
                  <a:cs typeface="Arial"/>
                </a:rPr>
                <a:t>có</a:t>
              </a:r>
              <a:r>
                <a:rPr lang="en-US" sz="4000" dirty="0">
                  <a:solidFill>
                    <a:srgbClr val="404040"/>
                  </a:solidFill>
                  <a:latin typeface="Arial"/>
                  <a:cs typeface="Arial"/>
                </a:rPr>
                <a:t> </a:t>
              </a:r>
              <a:r>
                <a:rPr lang="en-US" sz="4000" dirty="0" err="1">
                  <a:solidFill>
                    <a:srgbClr val="404040"/>
                  </a:solidFill>
                  <a:latin typeface="Arial"/>
                  <a:cs typeface="Arial"/>
                </a:rPr>
                <a:t>khả</a:t>
              </a:r>
              <a:r>
                <a:rPr lang="en-US" sz="4000" dirty="0">
                  <a:solidFill>
                    <a:srgbClr val="404040"/>
                  </a:solidFill>
                  <a:latin typeface="Arial"/>
                  <a:cs typeface="Arial"/>
                </a:rPr>
                <a:t> </a:t>
              </a:r>
              <a:r>
                <a:rPr lang="en-US" sz="4000" dirty="0" err="1">
                  <a:solidFill>
                    <a:srgbClr val="404040"/>
                  </a:solidFill>
                  <a:latin typeface="Arial"/>
                  <a:cs typeface="Arial"/>
                </a:rPr>
                <a:t>năng</a:t>
              </a:r>
              <a:r>
                <a:rPr lang="en-US" sz="4000" dirty="0">
                  <a:solidFill>
                    <a:srgbClr val="404040"/>
                  </a:solidFill>
                  <a:latin typeface="Arial"/>
                  <a:cs typeface="Arial"/>
                </a:rPr>
                <a:t> </a:t>
              </a:r>
              <a:r>
                <a:rPr lang="en-US" sz="4000" dirty="0" err="1">
                  <a:solidFill>
                    <a:srgbClr val="404040"/>
                  </a:solidFill>
                  <a:latin typeface="Arial"/>
                  <a:cs typeface="Arial"/>
                </a:rPr>
                <a:t>lẩn</a:t>
              </a:r>
              <a:r>
                <a:rPr lang="en-US" sz="4000" dirty="0">
                  <a:solidFill>
                    <a:srgbClr val="404040"/>
                  </a:solidFill>
                  <a:latin typeface="Arial"/>
                  <a:cs typeface="Arial"/>
                </a:rPr>
                <a:t> </a:t>
              </a:r>
              <a:r>
                <a:rPr lang="en-US" sz="4000" dirty="0" err="1">
                  <a:solidFill>
                    <a:srgbClr val="404040"/>
                  </a:solidFill>
                  <a:latin typeface="Arial"/>
                  <a:cs typeface="Arial"/>
                </a:rPr>
                <a:t>tránh</a:t>
              </a:r>
              <a:r>
                <a:rPr lang="en-US" sz="4000" dirty="0">
                  <a:solidFill>
                    <a:srgbClr val="404040"/>
                  </a:solidFill>
                  <a:latin typeface="Arial"/>
                  <a:cs typeface="Arial"/>
                </a:rPr>
                <a:t>. </a:t>
              </a:r>
              <a:r>
                <a:rPr lang="en-US" sz="4000" dirty="0" err="1">
                  <a:solidFill>
                    <a:srgbClr val="404040"/>
                  </a:solidFill>
                  <a:latin typeface="Arial"/>
                  <a:cs typeface="Arial"/>
                </a:rPr>
                <a:t>Chúng</a:t>
              </a:r>
              <a:r>
                <a:rPr lang="en-US" sz="4000" dirty="0">
                  <a:solidFill>
                    <a:srgbClr val="404040"/>
                  </a:solidFill>
                  <a:latin typeface="Arial"/>
                  <a:cs typeface="Arial"/>
                </a:rPr>
                <a:t> </a:t>
              </a:r>
              <a:r>
                <a:rPr lang="en-US" sz="4000" dirty="0" err="1">
                  <a:solidFill>
                    <a:srgbClr val="404040"/>
                  </a:solidFill>
                  <a:latin typeface="Arial"/>
                  <a:cs typeface="Arial"/>
                </a:rPr>
                <a:t>tôi</a:t>
              </a:r>
              <a:r>
                <a:rPr lang="en-US" sz="4000" dirty="0">
                  <a:solidFill>
                    <a:srgbClr val="404040"/>
                  </a:solidFill>
                  <a:latin typeface="Arial"/>
                  <a:cs typeface="Arial"/>
                </a:rPr>
                <a:t> </a:t>
              </a:r>
              <a:r>
                <a:rPr lang="en-US" sz="4000" dirty="0" err="1">
                  <a:solidFill>
                    <a:srgbClr val="404040"/>
                  </a:solidFill>
                  <a:latin typeface="Arial"/>
                  <a:cs typeface="Arial"/>
                </a:rPr>
                <a:t>đã</a:t>
              </a:r>
              <a:r>
                <a:rPr lang="en-US" sz="4000" dirty="0">
                  <a:solidFill>
                    <a:srgbClr val="404040"/>
                  </a:solidFill>
                  <a:latin typeface="Arial"/>
                  <a:cs typeface="Arial"/>
                </a:rPr>
                <a:t> </a:t>
              </a:r>
              <a:r>
                <a:rPr lang="en-US" sz="4000" dirty="0" err="1">
                  <a:solidFill>
                    <a:srgbClr val="404040"/>
                  </a:solidFill>
                  <a:latin typeface="Arial"/>
                  <a:cs typeface="Arial"/>
                </a:rPr>
                <a:t>đánh</a:t>
              </a:r>
              <a:r>
                <a:rPr lang="en-US" sz="4000" dirty="0">
                  <a:solidFill>
                    <a:srgbClr val="404040"/>
                  </a:solidFill>
                  <a:latin typeface="Arial"/>
                  <a:cs typeface="Arial"/>
                </a:rPr>
                <a:t> </a:t>
              </a:r>
              <a:r>
                <a:rPr lang="en-US" sz="4000" dirty="0" err="1">
                  <a:solidFill>
                    <a:srgbClr val="404040"/>
                  </a:solidFill>
                  <a:latin typeface="Arial"/>
                  <a:cs typeface="Arial"/>
                </a:rPr>
                <a:t>giá</a:t>
              </a:r>
              <a:r>
                <a:rPr lang="en-US" sz="4000" dirty="0">
                  <a:solidFill>
                    <a:srgbClr val="404040"/>
                  </a:solidFill>
                  <a:latin typeface="Arial"/>
                  <a:cs typeface="Arial"/>
                </a:rPr>
                <a:t> </a:t>
              </a:r>
              <a:r>
                <a:rPr lang="en-US" sz="4000" dirty="0" err="1">
                  <a:solidFill>
                    <a:srgbClr val="404040"/>
                  </a:solidFill>
                  <a:latin typeface="Arial"/>
                  <a:cs typeface="Arial"/>
                </a:rPr>
                <a:t>mức</a:t>
              </a:r>
              <a:r>
                <a:rPr lang="en-US" sz="4000" dirty="0">
                  <a:solidFill>
                    <a:srgbClr val="404040"/>
                  </a:solidFill>
                  <a:latin typeface="Arial"/>
                  <a:cs typeface="Arial"/>
                </a:rPr>
                <a:t> </a:t>
              </a:r>
              <a:r>
                <a:rPr lang="en-US" sz="4000" dirty="0" err="1">
                  <a:solidFill>
                    <a:srgbClr val="404040"/>
                  </a:solidFill>
                  <a:latin typeface="Arial"/>
                  <a:cs typeface="Arial"/>
                </a:rPr>
                <a:t>độ</a:t>
              </a:r>
              <a:r>
                <a:rPr lang="en-US" sz="4000" dirty="0">
                  <a:solidFill>
                    <a:srgbClr val="404040"/>
                  </a:solidFill>
                  <a:latin typeface="Arial"/>
                  <a:cs typeface="Arial"/>
                </a:rPr>
                <a:t> </a:t>
              </a:r>
              <a:r>
                <a:rPr lang="en-US" sz="4000" dirty="0" err="1">
                  <a:solidFill>
                    <a:srgbClr val="404040"/>
                  </a:solidFill>
                  <a:latin typeface="Arial"/>
                  <a:cs typeface="Arial"/>
                </a:rPr>
                <a:t>phát</a:t>
              </a:r>
              <a:r>
                <a:rPr lang="en-US" sz="4000" dirty="0">
                  <a:solidFill>
                    <a:srgbClr val="404040"/>
                  </a:solidFill>
                  <a:latin typeface="Arial"/>
                  <a:cs typeface="Arial"/>
                </a:rPr>
                <a:t> </a:t>
              </a:r>
              <a:r>
                <a:rPr lang="en-US" sz="4000" dirty="0" err="1">
                  <a:solidFill>
                    <a:srgbClr val="404040"/>
                  </a:solidFill>
                  <a:latin typeface="Arial"/>
                  <a:cs typeface="Arial"/>
                </a:rPr>
                <a:t>hiện</a:t>
              </a:r>
              <a:r>
                <a:rPr lang="en-US" sz="4000" dirty="0">
                  <a:solidFill>
                    <a:srgbClr val="404040"/>
                  </a:solidFill>
                  <a:latin typeface="Arial"/>
                  <a:cs typeface="Arial"/>
                </a:rPr>
                <a:t> </a:t>
              </a:r>
              <a:r>
                <a:rPr lang="en-US" sz="4000" dirty="0" err="1">
                  <a:solidFill>
                    <a:srgbClr val="404040"/>
                  </a:solidFill>
                  <a:latin typeface="Arial"/>
                  <a:cs typeface="Arial"/>
                </a:rPr>
                <a:t>mạnh</a:t>
              </a:r>
              <a:r>
                <a:rPr lang="en-US" sz="4000" dirty="0">
                  <a:solidFill>
                    <a:srgbClr val="404040"/>
                  </a:solidFill>
                  <a:latin typeface="Arial"/>
                  <a:cs typeface="Arial"/>
                </a:rPr>
                <a:t> </a:t>
              </a:r>
              <a:r>
                <a:rPr lang="en-US" sz="4000" dirty="0" err="1">
                  <a:solidFill>
                    <a:srgbClr val="404040"/>
                  </a:solidFill>
                  <a:latin typeface="Arial"/>
                  <a:cs typeface="Arial"/>
                </a:rPr>
                <a:t>mẽ</a:t>
              </a:r>
              <a:r>
                <a:rPr lang="en-US" sz="4000" dirty="0">
                  <a:solidFill>
                    <a:srgbClr val="404040"/>
                  </a:solidFill>
                  <a:latin typeface="Arial"/>
                  <a:cs typeface="Arial"/>
                </a:rPr>
                <a:t> </a:t>
              </a:r>
              <a:r>
                <a:rPr lang="en-US" sz="4000" dirty="0" err="1">
                  <a:solidFill>
                    <a:srgbClr val="404040"/>
                  </a:solidFill>
                  <a:latin typeface="Arial"/>
                  <a:cs typeface="Arial"/>
                </a:rPr>
                <a:t>của</a:t>
              </a:r>
              <a:r>
                <a:rPr lang="en-US" sz="4000" dirty="0">
                  <a:solidFill>
                    <a:srgbClr val="404040"/>
                  </a:solidFill>
                  <a:latin typeface="Arial"/>
                  <a:cs typeface="Arial"/>
                </a:rPr>
                <a:t> </a:t>
              </a:r>
              <a:r>
                <a:rPr lang="en-US" sz="4000" dirty="0" err="1">
                  <a:solidFill>
                    <a:srgbClr val="404040"/>
                  </a:solidFill>
                  <a:latin typeface="Arial"/>
                  <a:cs typeface="Arial"/>
                </a:rPr>
                <a:t>một</a:t>
              </a:r>
              <a:r>
                <a:rPr lang="en-US" sz="4000" dirty="0">
                  <a:solidFill>
                    <a:srgbClr val="404040"/>
                  </a:solidFill>
                  <a:latin typeface="Arial"/>
                  <a:cs typeface="Arial"/>
                </a:rPr>
                <a:t> </a:t>
              </a:r>
              <a:r>
                <a:rPr lang="en-US" sz="4000" dirty="0" err="1">
                  <a:solidFill>
                    <a:srgbClr val="404040"/>
                  </a:solidFill>
                  <a:latin typeface="Arial"/>
                  <a:cs typeface="Arial"/>
                </a:rPr>
                <a:t>số</a:t>
              </a:r>
              <a:r>
                <a:rPr lang="en-US" sz="4000" dirty="0">
                  <a:solidFill>
                    <a:srgbClr val="404040"/>
                  </a:solidFill>
                  <a:latin typeface="Arial"/>
                  <a:cs typeface="Arial"/>
                </a:rPr>
                <a:t> </a:t>
              </a:r>
              <a:r>
                <a:rPr lang="en-US" sz="4000" dirty="0" err="1">
                  <a:solidFill>
                    <a:srgbClr val="404040"/>
                  </a:solidFill>
                  <a:latin typeface="Arial"/>
                  <a:cs typeface="Arial"/>
                </a:rPr>
                <a:t>trình</a:t>
              </a:r>
              <a:r>
                <a:rPr lang="en-US" sz="4000" dirty="0">
                  <a:solidFill>
                    <a:srgbClr val="404040"/>
                  </a:solidFill>
                  <a:latin typeface="Arial"/>
                  <a:cs typeface="Arial"/>
                </a:rPr>
                <a:t> scanners </a:t>
              </a:r>
              <a:r>
                <a:rPr lang="en-US" sz="4000" dirty="0" err="1">
                  <a:solidFill>
                    <a:srgbClr val="404040"/>
                  </a:solidFill>
                  <a:latin typeface="Arial"/>
                  <a:cs typeface="Arial"/>
                </a:rPr>
                <a:t>của</a:t>
              </a:r>
              <a:r>
                <a:rPr lang="en-US" sz="4000" dirty="0">
                  <a:solidFill>
                    <a:srgbClr val="404040"/>
                  </a:solidFill>
                  <a:latin typeface="Arial"/>
                  <a:cs typeface="Arial"/>
                </a:rPr>
                <a:t> </a:t>
              </a:r>
              <a:r>
                <a:rPr lang="en-US" sz="4000" dirty="0" err="1">
                  <a:solidFill>
                    <a:srgbClr val="404040"/>
                  </a:solidFill>
                  <a:latin typeface="Arial"/>
                  <a:cs typeface="Arial"/>
                </a:rPr>
                <a:t>công</a:t>
              </a:r>
              <a:r>
                <a:rPr lang="en-US" sz="4000" dirty="0">
                  <a:solidFill>
                    <a:srgbClr val="404040"/>
                  </a:solidFill>
                  <a:latin typeface="Arial"/>
                  <a:cs typeface="Arial"/>
                </a:rPr>
                <a:t> </a:t>
              </a:r>
              <a:r>
                <a:rPr lang="en-US" sz="4000" dirty="0" err="1">
                  <a:solidFill>
                    <a:srgbClr val="404040"/>
                  </a:solidFill>
                  <a:latin typeface="Arial"/>
                  <a:cs typeface="Arial"/>
                </a:rPr>
                <a:t>cụ</a:t>
              </a:r>
              <a:r>
                <a:rPr lang="en-US" sz="4000" dirty="0">
                  <a:solidFill>
                    <a:srgbClr val="404040"/>
                  </a:solidFill>
                  <a:latin typeface="Arial"/>
                  <a:cs typeface="Arial"/>
                </a:rPr>
                <a:t> </a:t>
              </a:r>
              <a:r>
                <a:rPr lang="en-US" sz="4000" dirty="0" err="1">
                  <a:solidFill>
                    <a:srgbClr val="404040"/>
                  </a:solidFill>
                  <a:latin typeface="Arial"/>
                  <a:cs typeface="Arial"/>
                </a:rPr>
                <a:t>VirusTotal</a:t>
              </a:r>
              <a:r>
                <a:rPr lang="en-US" sz="4000" dirty="0">
                  <a:solidFill>
                    <a:srgbClr val="404040"/>
                  </a:solidFill>
                  <a:latin typeface="Arial"/>
                  <a:cs typeface="Arial"/>
                </a:rPr>
                <a:t>. </a:t>
              </a:r>
              <a:r>
                <a:rPr lang="en-US" sz="4000" dirty="0" err="1">
                  <a:solidFill>
                    <a:srgbClr val="404040"/>
                  </a:solidFill>
                  <a:latin typeface="Arial"/>
                  <a:cs typeface="Arial"/>
                </a:rPr>
                <a:t>Kết</a:t>
              </a:r>
              <a:r>
                <a:rPr lang="en-US" sz="4000" dirty="0">
                  <a:solidFill>
                    <a:srgbClr val="404040"/>
                  </a:solidFill>
                  <a:latin typeface="Arial"/>
                  <a:cs typeface="Arial"/>
                </a:rPr>
                <a:t> </a:t>
              </a:r>
              <a:r>
                <a:rPr lang="en-US" sz="4000" dirty="0" err="1">
                  <a:solidFill>
                    <a:srgbClr val="404040"/>
                  </a:solidFill>
                  <a:latin typeface="Arial"/>
                  <a:cs typeface="Arial"/>
                </a:rPr>
                <a:t>quả</a:t>
              </a:r>
              <a:r>
                <a:rPr lang="en-US" sz="4000" dirty="0">
                  <a:solidFill>
                    <a:srgbClr val="404040"/>
                  </a:solidFill>
                  <a:latin typeface="Arial"/>
                  <a:cs typeface="Arial"/>
                </a:rPr>
                <a:t> </a:t>
              </a:r>
              <a:r>
                <a:rPr lang="en-US" sz="4000" dirty="0" err="1">
                  <a:solidFill>
                    <a:srgbClr val="404040"/>
                  </a:solidFill>
                  <a:latin typeface="Arial"/>
                  <a:cs typeface="Arial"/>
                </a:rPr>
                <a:t>thử</a:t>
              </a:r>
              <a:r>
                <a:rPr lang="en-US" sz="4000" dirty="0">
                  <a:solidFill>
                    <a:srgbClr val="404040"/>
                  </a:solidFill>
                  <a:latin typeface="Arial"/>
                  <a:cs typeface="Arial"/>
                </a:rPr>
                <a:t> </a:t>
              </a:r>
              <a:r>
                <a:rPr lang="en-US" sz="4000" dirty="0" err="1">
                  <a:solidFill>
                    <a:srgbClr val="404040"/>
                  </a:solidFill>
                  <a:latin typeface="Arial"/>
                  <a:cs typeface="Arial"/>
                </a:rPr>
                <a:t>nghiệm</a:t>
              </a:r>
              <a:r>
                <a:rPr lang="en-US" sz="4000" dirty="0">
                  <a:solidFill>
                    <a:srgbClr val="404040"/>
                  </a:solidFill>
                  <a:latin typeface="Arial"/>
                  <a:cs typeface="Arial"/>
                </a:rPr>
                <a:t> </a:t>
              </a:r>
              <a:r>
                <a:rPr lang="en-US" sz="4000" dirty="0" err="1">
                  <a:solidFill>
                    <a:srgbClr val="404040"/>
                  </a:solidFill>
                  <a:latin typeface="Arial"/>
                  <a:cs typeface="Arial"/>
                </a:rPr>
                <a:t>đã</a:t>
              </a:r>
              <a:r>
                <a:rPr lang="en-US" sz="4000" dirty="0">
                  <a:solidFill>
                    <a:srgbClr val="404040"/>
                  </a:solidFill>
                  <a:latin typeface="Arial"/>
                  <a:cs typeface="Arial"/>
                </a:rPr>
                <a:t> </a:t>
              </a:r>
              <a:r>
                <a:rPr lang="en-US" sz="4000" dirty="0" err="1">
                  <a:solidFill>
                    <a:srgbClr val="404040"/>
                  </a:solidFill>
                  <a:latin typeface="Arial"/>
                  <a:cs typeface="Arial"/>
                </a:rPr>
                <a:t>chứng</a:t>
              </a:r>
              <a:r>
                <a:rPr lang="en-US" sz="4000" dirty="0">
                  <a:solidFill>
                    <a:srgbClr val="404040"/>
                  </a:solidFill>
                  <a:latin typeface="Arial"/>
                  <a:cs typeface="Arial"/>
                </a:rPr>
                <a:t> </a:t>
              </a:r>
              <a:r>
                <a:rPr lang="en-US" sz="4000" dirty="0" err="1">
                  <a:solidFill>
                    <a:srgbClr val="404040"/>
                  </a:solidFill>
                  <a:latin typeface="Arial"/>
                  <a:cs typeface="Arial"/>
                </a:rPr>
                <a:t>minh</a:t>
              </a:r>
              <a:r>
                <a:rPr lang="en-US" sz="4000" dirty="0">
                  <a:solidFill>
                    <a:srgbClr val="404040"/>
                  </a:solidFill>
                  <a:latin typeface="Arial"/>
                  <a:cs typeface="Arial"/>
                </a:rPr>
                <a:t> </a:t>
              </a:r>
              <a:r>
                <a:rPr lang="en-US" sz="4000" dirty="0" err="1">
                  <a:solidFill>
                    <a:srgbClr val="404040"/>
                  </a:solidFill>
                  <a:latin typeface="Arial"/>
                  <a:cs typeface="Arial"/>
                </a:rPr>
                <a:t>rằng</a:t>
              </a:r>
              <a:r>
                <a:rPr lang="en-US" sz="4000" dirty="0">
                  <a:solidFill>
                    <a:srgbClr val="404040"/>
                  </a:solidFill>
                  <a:latin typeface="Arial"/>
                  <a:cs typeface="Arial"/>
                </a:rPr>
                <a:t> </a:t>
              </a:r>
              <a:r>
                <a:rPr lang="en-US" sz="4000" dirty="0" err="1">
                  <a:solidFill>
                    <a:srgbClr val="404040"/>
                  </a:solidFill>
                  <a:latin typeface="Arial"/>
                  <a:cs typeface="Arial"/>
                </a:rPr>
                <a:t>phương</a:t>
              </a:r>
              <a:r>
                <a:rPr lang="en-US" sz="4000" dirty="0">
                  <a:solidFill>
                    <a:srgbClr val="404040"/>
                  </a:solidFill>
                  <a:latin typeface="Arial"/>
                  <a:cs typeface="Arial"/>
                </a:rPr>
                <a:t> </a:t>
              </a:r>
              <a:r>
                <a:rPr lang="en-US" sz="4000" dirty="0" err="1">
                  <a:solidFill>
                    <a:srgbClr val="404040"/>
                  </a:solidFill>
                  <a:latin typeface="Arial"/>
                  <a:cs typeface="Arial"/>
                </a:rPr>
                <a:t>pháp</a:t>
              </a:r>
              <a:r>
                <a:rPr lang="en-US" sz="4000" dirty="0">
                  <a:solidFill>
                    <a:srgbClr val="404040"/>
                  </a:solidFill>
                  <a:latin typeface="Arial"/>
                  <a:cs typeface="Arial"/>
                </a:rPr>
                <a:t> </a:t>
              </a:r>
              <a:r>
                <a:rPr lang="en-US" sz="4000" dirty="0" err="1">
                  <a:solidFill>
                    <a:srgbClr val="404040"/>
                  </a:solidFill>
                  <a:latin typeface="Arial"/>
                  <a:cs typeface="Arial"/>
                </a:rPr>
                <a:t>tạo</a:t>
              </a:r>
              <a:r>
                <a:rPr lang="en-US" sz="4000" dirty="0">
                  <a:solidFill>
                    <a:srgbClr val="404040"/>
                  </a:solidFill>
                  <a:latin typeface="Arial"/>
                  <a:cs typeface="Arial"/>
                </a:rPr>
                <a:t> </a:t>
              </a:r>
              <a:r>
                <a:rPr lang="en-US" sz="4000" dirty="0" err="1">
                  <a:solidFill>
                    <a:srgbClr val="404040"/>
                  </a:solidFill>
                  <a:latin typeface="Arial"/>
                  <a:cs typeface="Arial"/>
                </a:rPr>
                <a:t>mẫu</a:t>
              </a:r>
              <a:r>
                <a:rPr lang="en-US" sz="4000" dirty="0">
                  <a:solidFill>
                    <a:srgbClr val="404040"/>
                  </a:solidFill>
                  <a:latin typeface="Arial"/>
                  <a:cs typeface="Arial"/>
                </a:rPr>
                <a:t> </a:t>
              </a:r>
              <a:r>
                <a:rPr lang="en-US" sz="4000" dirty="0" err="1">
                  <a:solidFill>
                    <a:srgbClr val="404040"/>
                  </a:solidFill>
                  <a:latin typeface="Arial"/>
                  <a:cs typeface="Arial"/>
                </a:rPr>
                <a:t>đối</a:t>
              </a:r>
              <a:r>
                <a:rPr lang="en-US" sz="4000" dirty="0">
                  <a:solidFill>
                    <a:srgbClr val="404040"/>
                  </a:solidFill>
                  <a:latin typeface="Arial"/>
                  <a:cs typeface="Arial"/>
                </a:rPr>
                <a:t> </a:t>
              </a:r>
              <a:r>
                <a:rPr lang="en-US" sz="4000" dirty="0" err="1">
                  <a:solidFill>
                    <a:srgbClr val="404040"/>
                  </a:solidFill>
                  <a:latin typeface="Arial"/>
                  <a:cs typeface="Arial"/>
                </a:rPr>
                <a:t>kháng</a:t>
              </a:r>
              <a:r>
                <a:rPr lang="en-US" sz="4000" dirty="0">
                  <a:solidFill>
                    <a:srgbClr val="404040"/>
                  </a:solidFill>
                  <a:latin typeface="Arial"/>
                  <a:cs typeface="Arial"/>
                </a:rPr>
                <a:t> </a:t>
              </a:r>
              <a:r>
                <a:rPr lang="en-US" sz="4000" dirty="0" err="1">
                  <a:solidFill>
                    <a:srgbClr val="404040"/>
                  </a:solidFill>
                  <a:latin typeface="Arial"/>
                  <a:cs typeface="Arial"/>
                </a:rPr>
                <a:t>bằng</a:t>
              </a:r>
              <a:r>
                <a:rPr lang="en-US" sz="4000" dirty="0">
                  <a:solidFill>
                    <a:srgbClr val="404040"/>
                  </a:solidFill>
                  <a:latin typeface="Arial"/>
                  <a:cs typeface="Arial"/>
                </a:rPr>
                <a:t> </a:t>
              </a:r>
              <a:r>
                <a:rPr lang="en-US" sz="4000" dirty="0" err="1">
                  <a:solidFill>
                    <a:srgbClr val="404040"/>
                  </a:solidFill>
                  <a:latin typeface="Arial"/>
                  <a:cs typeface="Arial"/>
                </a:rPr>
                <a:t>là</a:t>
              </a:r>
              <a:r>
                <a:rPr lang="en-US" sz="4000" dirty="0">
                  <a:solidFill>
                    <a:srgbClr val="404040"/>
                  </a:solidFill>
                  <a:latin typeface="Arial"/>
                  <a:cs typeface="Arial"/>
                </a:rPr>
                <a:t> </a:t>
              </a:r>
              <a:r>
                <a:rPr lang="en-US" sz="4000" dirty="0" err="1">
                  <a:solidFill>
                    <a:srgbClr val="404040"/>
                  </a:solidFill>
                  <a:latin typeface="Arial"/>
                  <a:cs typeface="Arial"/>
                </a:rPr>
                <a:t>một</a:t>
              </a:r>
              <a:r>
                <a:rPr lang="en-US" sz="4000" dirty="0">
                  <a:solidFill>
                    <a:srgbClr val="404040"/>
                  </a:solidFill>
                  <a:latin typeface="Arial"/>
                  <a:cs typeface="Arial"/>
                </a:rPr>
                <a:t> </a:t>
              </a:r>
              <a:r>
                <a:rPr lang="en-US" sz="4000" dirty="0" err="1">
                  <a:solidFill>
                    <a:srgbClr val="404040"/>
                  </a:solidFill>
                  <a:latin typeface="Arial"/>
                  <a:cs typeface="Arial"/>
                </a:rPr>
                <a:t>cách</a:t>
              </a:r>
              <a:r>
                <a:rPr lang="en-US" sz="4000" dirty="0">
                  <a:solidFill>
                    <a:srgbClr val="404040"/>
                  </a:solidFill>
                  <a:latin typeface="Arial"/>
                  <a:cs typeface="Arial"/>
                </a:rPr>
                <a:t> </a:t>
              </a:r>
              <a:r>
                <a:rPr lang="en-US" sz="4000" dirty="0" err="1">
                  <a:solidFill>
                    <a:srgbClr val="404040"/>
                  </a:solidFill>
                  <a:latin typeface="Arial"/>
                  <a:cs typeface="Arial"/>
                </a:rPr>
                <a:t>tiếp</a:t>
              </a:r>
              <a:r>
                <a:rPr lang="en-US" sz="4000" dirty="0">
                  <a:solidFill>
                    <a:srgbClr val="404040"/>
                  </a:solidFill>
                  <a:latin typeface="Arial"/>
                  <a:cs typeface="Arial"/>
                </a:rPr>
                <a:t> </a:t>
              </a:r>
              <a:r>
                <a:rPr lang="en-US" sz="4000" dirty="0" err="1">
                  <a:solidFill>
                    <a:srgbClr val="404040"/>
                  </a:solidFill>
                  <a:latin typeface="Arial"/>
                  <a:cs typeface="Arial"/>
                </a:rPr>
                <a:t>cận</a:t>
              </a:r>
              <a:r>
                <a:rPr lang="en-US" sz="4000" dirty="0">
                  <a:solidFill>
                    <a:srgbClr val="404040"/>
                  </a:solidFill>
                  <a:latin typeface="Arial"/>
                  <a:cs typeface="Arial"/>
                </a:rPr>
                <a:t> </a:t>
              </a:r>
              <a:r>
                <a:rPr lang="en-US" sz="4000" dirty="0" err="1">
                  <a:solidFill>
                    <a:srgbClr val="404040"/>
                  </a:solidFill>
                  <a:latin typeface="Arial"/>
                  <a:cs typeface="Arial"/>
                </a:rPr>
                <a:t>đầy</a:t>
              </a:r>
              <a:r>
                <a:rPr lang="en-US" sz="4000" dirty="0">
                  <a:solidFill>
                    <a:srgbClr val="404040"/>
                  </a:solidFill>
                  <a:latin typeface="Arial"/>
                  <a:cs typeface="Arial"/>
                </a:rPr>
                <a:t> </a:t>
              </a:r>
              <a:r>
                <a:rPr lang="en-US" sz="4000" dirty="0" err="1">
                  <a:solidFill>
                    <a:srgbClr val="404040"/>
                  </a:solidFill>
                  <a:latin typeface="Arial"/>
                  <a:cs typeface="Arial"/>
                </a:rPr>
                <a:t>hứa</a:t>
              </a:r>
              <a:r>
                <a:rPr lang="en-US" sz="4000" dirty="0">
                  <a:solidFill>
                    <a:srgbClr val="404040"/>
                  </a:solidFill>
                  <a:latin typeface="Arial"/>
                  <a:cs typeface="Arial"/>
                </a:rPr>
                <a:t> </a:t>
              </a:r>
              <a:r>
                <a:rPr lang="en-US" sz="4000" dirty="0" err="1">
                  <a:solidFill>
                    <a:srgbClr val="404040"/>
                  </a:solidFill>
                  <a:latin typeface="Arial"/>
                  <a:cs typeface="Arial"/>
                </a:rPr>
                <a:t>hẹn</a:t>
              </a:r>
              <a:r>
                <a:rPr lang="en-US" sz="4000" dirty="0">
                  <a:solidFill>
                    <a:srgbClr val="404040"/>
                  </a:solidFill>
                  <a:latin typeface="Arial"/>
                  <a:cs typeface="Arial"/>
                </a:rPr>
                <a:t> </a:t>
              </a:r>
              <a:r>
                <a:rPr lang="en-US" sz="4000" dirty="0" err="1">
                  <a:solidFill>
                    <a:srgbClr val="404040"/>
                  </a:solidFill>
                  <a:latin typeface="Arial"/>
                  <a:cs typeface="Arial"/>
                </a:rPr>
                <a:t>để</a:t>
              </a:r>
              <a:r>
                <a:rPr lang="en-US" sz="4000" dirty="0">
                  <a:solidFill>
                    <a:srgbClr val="404040"/>
                  </a:solidFill>
                  <a:latin typeface="Arial"/>
                  <a:cs typeface="Arial"/>
                </a:rPr>
                <a:t> </a:t>
              </a:r>
              <a:r>
                <a:rPr lang="en-US" sz="4000" dirty="0" err="1">
                  <a:solidFill>
                    <a:srgbClr val="404040"/>
                  </a:solidFill>
                  <a:latin typeface="Arial"/>
                  <a:cs typeface="Arial"/>
                </a:rPr>
                <a:t>nghiên</a:t>
              </a:r>
              <a:r>
                <a:rPr lang="en-US" sz="4000" dirty="0">
                  <a:solidFill>
                    <a:srgbClr val="404040"/>
                  </a:solidFill>
                  <a:latin typeface="Arial"/>
                  <a:cs typeface="Arial"/>
                </a:rPr>
                <a:t> </a:t>
              </a:r>
              <a:r>
                <a:rPr lang="en-US" sz="4000" dirty="0" err="1">
                  <a:solidFill>
                    <a:srgbClr val="404040"/>
                  </a:solidFill>
                  <a:latin typeface="Arial"/>
                  <a:cs typeface="Arial"/>
                </a:rPr>
                <a:t>cứu</a:t>
              </a:r>
              <a:r>
                <a:rPr lang="en-US" sz="4000" dirty="0">
                  <a:solidFill>
                    <a:srgbClr val="404040"/>
                  </a:solidFill>
                  <a:latin typeface="Arial"/>
                  <a:cs typeface="Arial"/>
                </a:rPr>
                <a:t>, </a:t>
              </a:r>
              <a:r>
                <a:rPr lang="en-US" sz="4000" dirty="0" err="1">
                  <a:solidFill>
                    <a:srgbClr val="404040"/>
                  </a:solidFill>
                  <a:latin typeface="Arial"/>
                  <a:cs typeface="Arial"/>
                </a:rPr>
                <a:t>phát</a:t>
              </a:r>
              <a:r>
                <a:rPr lang="en-US" sz="4000" dirty="0">
                  <a:solidFill>
                    <a:srgbClr val="404040"/>
                  </a:solidFill>
                  <a:latin typeface="Arial"/>
                  <a:cs typeface="Arial"/>
                </a:rPr>
                <a:t> </a:t>
              </a:r>
              <a:r>
                <a:rPr lang="en-US" sz="4000" dirty="0" err="1">
                  <a:solidFill>
                    <a:srgbClr val="404040"/>
                  </a:solidFill>
                  <a:latin typeface="Arial"/>
                  <a:cs typeface="Arial"/>
                </a:rPr>
                <a:t>triển</a:t>
              </a:r>
              <a:r>
                <a:rPr lang="en-US" sz="4000" dirty="0">
                  <a:solidFill>
                    <a:srgbClr val="404040"/>
                  </a:solidFill>
                  <a:latin typeface="Arial"/>
                  <a:cs typeface="Arial"/>
                </a:rPr>
                <a:t> </a:t>
              </a:r>
              <a:r>
                <a:rPr lang="en-US" sz="4000" dirty="0" err="1">
                  <a:solidFill>
                    <a:srgbClr val="404040"/>
                  </a:solidFill>
                  <a:latin typeface="Arial"/>
                  <a:cs typeface="Arial"/>
                </a:rPr>
                <a:t>các</a:t>
              </a:r>
              <a:r>
                <a:rPr lang="en-US" sz="4000" dirty="0">
                  <a:solidFill>
                    <a:srgbClr val="404040"/>
                  </a:solidFill>
                  <a:latin typeface="Arial"/>
                  <a:cs typeface="Arial"/>
                </a:rPr>
                <a:t> </a:t>
              </a:r>
              <a:r>
                <a:rPr lang="en-US" sz="4000" dirty="0" err="1">
                  <a:solidFill>
                    <a:srgbClr val="404040"/>
                  </a:solidFill>
                  <a:latin typeface="Arial"/>
                  <a:cs typeface="Arial"/>
                </a:rPr>
                <a:t>phần</a:t>
              </a:r>
              <a:r>
                <a:rPr lang="en-US" sz="4000" dirty="0">
                  <a:solidFill>
                    <a:srgbClr val="404040"/>
                  </a:solidFill>
                  <a:latin typeface="Arial"/>
                  <a:cs typeface="Arial"/>
                </a:rPr>
                <a:t> </a:t>
              </a:r>
              <a:r>
                <a:rPr lang="en-US" sz="4000" dirty="0" err="1">
                  <a:solidFill>
                    <a:srgbClr val="404040"/>
                  </a:solidFill>
                  <a:latin typeface="Arial"/>
                  <a:cs typeface="Arial"/>
                </a:rPr>
                <a:t>mềm</a:t>
              </a:r>
              <a:r>
                <a:rPr lang="en-US" sz="4000" dirty="0">
                  <a:solidFill>
                    <a:srgbClr val="404040"/>
                  </a:solidFill>
                  <a:latin typeface="Arial"/>
                  <a:cs typeface="Arial"/>
                </a:rPr>
                <a:t> </a:t>
              </a:r>
              <a:r>
                <a:rPr lang="en-US" sz="4000" dirty="0" err="1">
                  <a:solidFill>
                    <a:srgbClr val="404040"/>
                  </a:solidFill>
                  <a:latin typeface="Arial"/>
                  <a:cs typeface="Arial"/>
                </a:rPr>
                <a:t>độc</a:t>
              </a:r>
              <a:r>
                <a:rPr lang="en-US" sz="4000" dirty="0">
                  <a:solidFill>
                    <a:srgbClr val="404040"/>
                  </a:solidFill>
                  <a:latin typeface="Arial"/>
                  <a:cs typeface="Arial"/>
                </a:rPr>
                <a:t> </a:t>
              </a:r>
              <a:r>
                <a:rPr lang="en-US" sz="4000" dirty="0" err="1">
                  <a:solidFill>
                    <a:srgbClr val="404040"/>
                  </a:solidFill>
                  <a:latin typeface="Arial"/>
                  <a:cs typeface="Arial"/>
                </a:rPr>
                <a:t>hại</a:t>
              </a:r>
              <a:r>
                <a:rPr lang="en-US" sz="4000" dirty="0">
                  <a:solidFill>
                    <a:srgbClr val="404040"/>
                  </a:solidFill>
                  <a:latin typeface="Arial"/>
                  <a:cs typeface="Arial"/>
                </a:rPr>
                <a:t> </a:t>
              </a:r>
              <a:r>
                <a:rPr lang="en-US" sz="4000" dirty="0" err="1">
                  <a:solidFill>
                    <a:srgbClr val="404040"/>
                  </a:solidFill>
                  <a:latin typeface="Arial"/>
                  <a:cs typeface="Arial"/>
                </a:rPr>
                <a:t>lẩn</a:t>
              </a:r>
              <a:r>
                <a:rPr lang="en-US" sz="4000" dirty="0">
                  <a:solidFill>
                    <a:srgbClr val="404040"/>
                  </a:solidFill>
                  <a:latin typeface="Arial"/>
                  <a:cs typeface="Arial"/>
                </a:rPr>
                <a:t> </a:t>
              </a:r>
              <a:r>
                <a:rPr lang="en-US" sz="4000" dirty="0" err="1">
                  <a:solidFill>
                    <a:srgbClr val="404040"/>
                  </a:solidFill>
                  <a:latin typeface="Arial"/>
                  <a:cs typeface="Arial"/>
                </a:rPr>
                <a:t>tránh</a:t>
              </a:r>
              <a:r>
                <a:rPr lang="en-US" sz="4000" dirty="0">
                  <a:solidFill>
                    <a:srgbClr val="404040"/>
                  </a:solidFill>
                  <a:latin typeface="Arial"/>
                  <a:cs typeface="Arial"/>
                </a:rPr>
                <a:t> </a:t>
              </a:r>
              <a:r>
                <a:rPr lang="en-US" sz="4000" dirty="0" err="1">
                  <a:solidFill>
                    <a:srgbClr val="404040"/>
                  </a:solidFill>
                  <a:latin typeface="Arial"/>
                  <a:cs typeface="Arial"/>
                </a:rPr>
                <a:t>trên</a:t>
              </a:r>
              <a:r>
                <a:rPr lang="en-US" sz="4000" dirty="0">
                  <a:solidFill>
                    <a:srgbClr val="404040"/>
                  </a:solidFill>
                  <a:latin typeface="Arial"/>
                  <a:cs typeface="Arial"/>
                </a:rPr>
                <a:t> Android.</a:t>
              </a:r>
            </a:p>
            <a:p>
              <a:pPr algn="just">
                <a:lnSpc>
                  <a:spcPct val="150000"/>
                </a:lnSpc>
                <a:spcBef>
                  <a:spcPts val="2400"/>
                </a:spcBef>
              </a:pPr>
              <a:endParaRPr lang="en-US" sz="4000" dirty="0">
                <a:solidFill>
                  <a:srgbClr val="404040"/>
                </a:solidFill>
                <a:latin typeface="Arial"/>
                <a:cs typeface="Arial"/>
              </a:endParaRPr>
            </a:p>
          </p:txBody>
        </p:sp>
        <p:cxnSp>
          <p:nvCxnSpPr>
            <p:cNvPr id="22" name="Straight Connector 21">
              <a:extLst>
                <a:ext uri="{FF2B5EF4-FFF2-40B4-BE49-F238E27FC236}">
                  <a16:creationId xmlns:a16="http://schemas.microsoft.com/office/drawing/2014/main" id="{04E1203D-1BEF-8E22-23F6-5AF89015FF11}"/>
                </a:ext>
              </a:extLst>
            </p:cNvPr>
            <p:cNvCxnSpPr/>
            <p:nvPr/>
          </p:nvCxnSpPr>
          <p:spPr>
            <a:xfrm>
              <a:off x="47611429" y="23008044"/>
              <a:ext cx="6142893" cy="0"/>
            </a:xfrm>
            <a:prstGeom prst="line">
              <a:avLst/>
            </a:prstGeom>
            <a:ln w="76200">
              <a:solidFill>
                <a:srgbClr val="D79831"/>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26EF8A0C-3D8D-0B84-F759-4B677104E66E}"/>
              </a:ext>
            </a:extLst>
          </p:cNvPr>
          <p:cNvSpPr txBox="1"/>
          <p:nvPr/>
        </p:nvSpPr>
        <p:spPr>
          <a:xfrm>
            <a:off x="1080304" y="26240581"/>
            <a:ext cx="13714272" cy="523220"/>
          </a:xfrm>
          <a:prstGeom prst="rect">
            <a:avLst/>
          </a:prstGeom>
          <a:noFill/>
        </p:spPr>
        <p:txBody>
          <a:bodyPr wrap="square">
            <a:spAutoFit/>
          </a:bodyPr>
          <a:lstStyle/>
          <a:p>
            <a:pPr algn="ctr"/>
            <a:r>
              <a:rPr lang="en-US" sz="2800" b="1" i="1" noProof="1">
                <a:effectLst/>
                <a:latin typeface="Arial" panose="020B0604020202020204" pitchFamily="34" charset="0"/>
              </a:rPr>
              <a:t>Fig.1 Lặp lại tấn công ”Max” trong không gian tính năng</a:t>
            </a:r>
            <a:endParaRPr lang="en-US" sz="2800" i="1" noProof="1"/>
          </a:p>
        </p:txBody>
      </p:sp>
      <p:pic>
        <p:nvPicPr>
          <p:cNvPr id="9" name="Picture 2" descr="Káº¿t quáº£ hÃ¬nh áº£nh cho uit logo png">
            <a:extLst>
              <a:ext uri="{FF2B5EF4-FFF2-40B4-BE49-F238E27FC236}">
                <a16:creationId xmlns:a16="http://schemas.microsoft.com/office/drawing/2014/main" id="{9691DA5A-7402-D09F-0377-011AE4A80957}"/>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rcRect r="5107"/>
          <a:stretch/>
        </p:blipFill>
        <p:spPr bwMode="auto">
          <a:xfrm>
            <a:off x="315558" y="40974317"/>
            <a:ext cx="2029818" cy="1725057"/>
          </a:xfrm>
          <a:prstGeom prst="rect">
            <a:avLst/>
          </a:prstGeom>
          <a:ln>
            <a:noFill/>
          </a:ln>
          <a:effectLst/>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184BCEEC-C35C-74CF-5D52-1B94812262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51860" y="40912289"/>
            <a:ext cx="1826862" cy="1826862"/>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5A9F6254-7B4B-6576-6A39-53F16A47D5CA}"/>
              </a:ext>
            </a:extLst>
          </p:cNvPr>
          <p:cNvSpPr txBox="1"/>
          <p:nvPr/>
        </p:nvSpPr>
        <p:spPr>
          <a:xfrm>
            <a:off x="17337644" y="27635892"/>
            <a:ext cx="6169067" cy="523220"/>
          </a:xfrm>
          <a:prstGeom prst="rect">
            <a:avLst/>
          </a:prstGeom>
          <a:noFill/>
        </p:spPr>
        <p:txBody>
          <a:bodyPr wrap="square">
            <a:spAutoFit/>
          </a:bodyPr>
          <a:lstStyle/>
          <a:p>
            <a:r>
              <a:rPr lang="en-US" sz="2800" b="1" i="1" noProof="1">
                <a:latin typeface="Arial" panose="020B0604020202020204" pitchFamily="34" charset="0"/>
                <a:cs typeface="Arial" panose="020B0604020202020204" pitchFamily="34" charset="0"/>
              </a:rPr>
              <a:t>Fig.1:</a:t>
            </a:r>
            <a:r>
              <a:rPr lang="en-US" sz="2800" b="0" i="1" noProof="1">
                <a:effectLst/>
                <a:latin typeface="Arial" panose="020B0604020202020204" pitchFamily="34" charset="0"/>
                <a:cs typeface="Arial" panose="020B0604020202020204" pitchFamily="34" charset="0"/>
              </a:rPr>
              <a:t> Max attack compare</a:t>
            </a:r>
            <a:endParaRPr lang="en-US" sz="2800" i="1" noProof="1">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1518DB5B-AE51-22BD-D9DC-26390CB2F1ED}"/>
              </a:ext>
            </a:extLst>
          </p:cNvPr>
          <p:cNvSpPr txBox="1"/>
          <p:nvPr/>
        </p:nvSpPr>
        <p:spPr>
          <a:xfrm>
            <a:off x="15839038" y="35786794"/>
            <a:ext cx="4086047" cy="954107"/>
          </a:xfrm>
          <a:prstGeom prst="rect">
            <a:avLst/>
          </a:prstGeom>
          <a:noFill/>
        </p:spPr>
        <p:txBody>
          <a:bodyPr wrap="square">
            <a:spAutoFit/>
          </a:bodyPr>
          <a:lstStyle/>
          <a:p>
            <a:pPr algn="r"/>
            <a:r>
              <a:rPr lang="en-US" sz="2800" b="1" i="1" noProof="1">
                <a:effectLst/>
                <a:latin typeface="Arial" panose="020B0604020202020204" pitchFamily="34" charset="0"/>
                <a:cs typeface="Arial" panose="020B0604020202020204" pitchFamily="34" charset="0"/>
              </a:rPr>
              <a:t>Fig.2</a:t>
            </a:r>
            <a:r>
              <a:rPr lang="en-US" sz="2800" b="1" i="1" noProof="1">
                <a:latin typeface="Arial" panose="020B0604020202020204" pitchFamily="34" charset="0"/>
                <a:cs typeface="Arial" panose="020B0604020202020204" pitchFamily="34" charset="0"/>
              </a:rPr>
              <a:t>: PGD_Adam compare</a:t>
            </a:r>
            <a:endParaRPr lang="en-US" sz="2800" i="1" noProof="1">
              <a:latin typeface="Arial" panose="020B0604020202020204" pitchFamily="34" charset="0"/>
              <a:cs typeface="Arial" panose="020B0604020202020204" pitchFamily="34" charset="0"/>
            </a:endParaRPr>
          </a:p>
        </p:txBody>
      </p:sp>
      <p:pic>
        <p:nvPicPr>
          <p:cNvPr id="4" name="Hình ảnh 3">
            <a:extLst>
              <a:ext uri="{FF2B5EF4-FFF2-40B4-BE49-F238E27FC236}">
                <a16:creationId xmlns:a16="http://schemas.microsoft.com/office/drawing/2014/main" id="{79A8D4D2-E33A-D03A-788F-848D789BF2EE}"/>
              </a:ext>
            </a:extLst>
          </p:cNvPr>
          <p:cNvPicPr>
            <a:picLocks noChangeAspect="1"/>
          </p:cNvPicPr>
          <p:nvPr/>
        </p:nvPicPr>
        <p:blipFill>
          <a:blip r:embed="rId6"/>
          <a:stretch>
            <a:fillRect/>
          </a:stretch>
        </p:blipFill>
        <p:spPr>
          <a:xfrm>
            <a:off x="2626500" y="15945961"/>
            <a:ext cx="10621879" cy="10302423"/>
          </a:xfrm>
          <a:prstGeom prst="rect">
            <a:avLst/>
          </a:prstGeom>
        </p:spPr>
      </p:pic>
      <p:pic>
        <p:nvPicPr>
          <p:cNvPr id="21" name="Picture 2" descr="Trường Đại học Công nghệ Thông tin">
            <a:hlinkClick r:id="rId7" tooltip="Trường Đại học Công nghệ Thông tin"/>
            <a:extLst>
              <a:ext uri="{FF2B5EF4-FFF2-40B4-BE49-F238E27FC236}">
                <a16:creationId xmlns:a16="http://schemas.microsoft.com/office/drawing/2014/main" id="{6CF068F1-FF0D-A5B0-A120-2AFBEB7D15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1"/>
            <a:ext cx="22977988" cy="2524336"/>
          </a:xfrm>
          <a:prstGeom prst="rect">
            <a:avLst/>
          </a:prstGeom>
          <a:solidFill>
            <a:schemeClr val="accent4"/>
          </a:solidFill>
        </p:spPr>
      </p:pic>
      <p:pic>
        <p:nvPicPr>
          <p:cNvPr id="35" name="Picture 34" descr="A graph of blue and orange bars&#10;&#10;Description automatically generated">
            <a:extLst>
              <a:ext uri="{FF2B5EF4-FFF2-40B4-BE49-F238E27FC236}">
                <a16:creationId xmlns:a16="http://schemas.microsoft.com/office/drawing/2014/main" id="{59C94111-CEC3-BC4F-2C2C-F9289CAF17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513919" y="28489485"/>
            <a:ext cx="11793596" cy="5410955"/>
          </a:xfrm>
          <a:prstGeom prst="rect">
            <a:avLst/>
          </a:prstGeom>
        </p:spPr>
      </p:pic>
      <p:pic>
        <p:nvPicPr>
          <p:cNvPr id="45" name="Picture 44" descr="A logo for machine learning&#10;&#10;Description automatically generated">
            <a:extLst>
              <a:ext uri="{FF2B5EF4-FFF2-40B4-BE49-F238E27FC236}">
                <a16:creationId xmlns:a16="http://schemas.microsoft.com/office/drawing/2014/main" id="{8776017E-FF8A-53EB-EC9C-35E3E35D926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977988" y="0"/>
            <a:ext cx="7262300" cy="2524335"/>
          </a:xfrm>
          <a:prstGeom prst="rect">
            <a:avLst/>
          </a:prstGeom>
        </p:spPr>
      </p:pic>
      <p:pic>
        <p:nvPicPr>
          <p:cNvPr id="47" name="Picture 46" descr="A graph of blue and orange bars&#10;&#10;Description automatically generated">
            <a:extLst>
              <a:ext uri="{FF2B5EF4-FFF2-40B4-BE49-F238E27FC236}">
                <a16:creationId xmlns:a16="http://schemas.microsoft.com/office/drawing/2014/main" id="{97C2A986-3F4B-ACF6-1824-7195E7AAF50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0422178" y="34949875"/>
            <a:ext cx="9818110" cy="4657057"/>
          </a:xfrm>
          <a:prstGeom prst="rect">
            <a:avLst/>
          </a:prstGeom>
        </p:spPr>
      </p:pic>
    </p:spTree>
    <p:extLst>
      <p:ext uri="{BB962C8B-B14F-4D97-AF65-F5344CB8AC3E}">
        <p14:creationId xmlns:p14="http://schemas.microsoft.com/office/powerpoint/2010/main" val="33366715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465</TotalTime>
  <Words>632</Words>
  <Application>Microsoft Office PowerPoint</Application>
  <PresentationFormat>Custom</PresentationFormat>
  <Paragraphs>19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Lonely Wolf</dc:creator>
  <cp:lastModifiedBy>Hồ Công Long</cp:lastModifiedBy>
  <cp:revision>7</cp:revision>
  <dcterms:created xsi:type="dcterms:W3CDTF">2022-11-19T02:58:11Z</dcterms:created>
  <dcterms:modified xsi:type="dcterms:W3CDTF">2024-07-01T12:46:07Z</dcterms:modified>
</cp:coreProperties>
</file>