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 Light"/>
      <p:regular r:id="rId39"/>
      <p:bold r:id="rId40"/>
      <p:italic r:id="rId41"/>
      <p:boldItalic r:id="rId42"/>
    </p:embeddedFont>
    <p:embeddedFont>
      <p:font typeface="Roboto Slab Regular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65D9B2-4D23-45E5-BE5E-EDD8C447B0FB}">
  <a:tblStyle styleId="{E265D9B2-4D23-45E5-BE5E-EDD8C447B0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.fntdata"/><Relationship Id="rId20" Type="http://schemas.openxmlformats.org/officeDocument/2006/relationships/slide" Target="slides/slide15.xml"/><Relationship Id="rId42" Type="http://schemas.openxmlformats.org/officeDocument/2006/relationships/font" Target="fonts/LatoLight-boldItalic.fntdata"/><Relationship Id="rId41" Type="http://schemas.openxmlformats.org/officeDocument/2006/relationships/font" Target="fonts/LatoLight-italic.fntdata"/><Relationship Id="rId22" Type="http://schemas.openxmlformats.org/officeDocument/2006/relationships/slide" Target="slides/slide17.xml"/><Relationship Id="rId44" Type="http://schemas.openxmlformats.org/officeDocument/2006/relationships/font" Target="fonts/RobotoSlabRegular-bold.fntdata"/><Relationship Id="rId21" Type="http://schemas.openxmlformats.org/officeDocument/2006/relationships/slide" Target="slides/slide16.xml"/><Relationship Id="rId43" Type="http://schemas.openxmlformats.org/officeDocument/2006/relationships/font" Target="fonts/RobotoSlabRegular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593e87ac2_3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593e87ac2_3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qua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/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8pPr>
            <a:lvl9pPr indent="-419100" lvl="8" marL="41148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i="1" sz="3000"/>
            </a:lvl9pPr>
          </a:lstStyle>
          <a:p/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8" name="Google Shape;188;p7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9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Relationship Id="rId5" Type="http://schemas.openxmlformats.org/officeDocument/2006/relationships/slide" Target="/ppt/slides/slide2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Relationship Id="rId4" Type="http://schemas.openxmlformats.org/officeDocument/2006/relationships/hyperlink" Target="https://www.fontsquirrel.com/fonts/roboto-sla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Google Shape;468;p24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Google Shape;485;p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{E265D9B2-4D23-45E5-BE5E-EDD8C447B0FB}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>
            <p:ph idx="4294967295" type="title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idx="4294967295" type="ctrTitle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/>
          <p:nvPr>
            <p:ph idx="4294967295" type="subTitle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1" type="body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/>
          <p:nvPr>
            <p:ph idx="2" type="body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/>
          <p:nvPr>
            <p:ph idx="3" type="body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5" name="Google Shape;545;p3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/>
          <p:nvPr>
            <p:ph idx="1" type="body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/>
          <p:nvPr>
            <p:ph idx="2" type="body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/>
          <p:nvPr>
            <p:ph idx="3" type="body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9" name="Google Shape;549;p3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  <a:endParaRPr>
              <a:solidFill>
                <a:srgbClr val="4A5C65"/>
              </a:solidFill>
            </a:endParaRPr>
          </a:p>
        </p:txBody>
      </p:sp>
      <p:pic>
        <p:nvPicPr>
          <p:cNvPr id="555" name="Google Shape;555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95" name="Google Shape;395;p16"/>
          <p:cNvSpPr txBox="1"/>
          <p:nvPr>
            <p:ph idx="2" type="body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2BDC7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02BDC7"/>
                </a:solidFill>
                <a:hlinkClick r:id="rId3"/>
              </a:rPr>
              <a:t>www.slidescarnival.com/help-use-presentation-template</a:t>
            </a:r>
            <a:endParaRPr b="1"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GOOGLE SLIDES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/>
          <p:nvPr>
            <p:ph idx="2" type="body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POWERPOINT®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action="ppaction://hlinksldjump" r:id="rId5"/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4655526" y="650425"/>
            <a:ext cx="1915016" cy="3842645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Android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Google Shape;563;p34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64" name="Google Shape;564;p3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460094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1" name="Google Shape;571;p35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iPhone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Google Shape;572;p3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4301574" y="710225"/>
            <a:ext cx="2632624" cy="372319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9" name="Google Shape;579;p36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Tablet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Google Shape;580;p3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87" name="Google Shape;587;p37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Desktop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Google Shape;588;p3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  <a:endParaRPr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9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Google Shape;602;p3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Google Shape;608;p4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b="1" lang="en" sz="1400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b="1" lang="en" sz="1400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b="1" lang="en" sz="1400">
                <a:solidFill>
                  <a:srgbClr val="FC4067"/>
                </a:solidFill>
              </a:rPr>
              <a:t>#fc4067</a:t>
            </a:r>
            <a:endParaRPr b="1" sz="1400">
              <a:solidFill>
                <a:srgbClr val="FC40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BDC7"/>
              </a:solidFill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Google Shape;632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Google Shape;638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1"/>
          <p:cNvSpPr/>
          <p:nvPr/>
        </p:nvSpPr>
        <p:spPr>
          <a:xfrm>
            <a:off x="2846992" y="747023"/>
            <a:ext cx="242605" cy="279216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3333493" y="747880"/>
            <a:ext cx="209403" cy="277503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Google Shape;646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4687420" y="746604"/>
            <a:ext cx="320928" cy="28005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Google Shape;660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41"/>
          <p:cNvSpPr/>
          <p:nvPr/>
        </p:nvSpPr>
        <p:spPr>
          <a:xfrm>
            <a:off x="2822316" y="1211383"/>
            <a:ext cx="291972" cy="29027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3292634" y="1225853"/>
            <a:ext cx="291133" cy="26133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3766778" y="1227985"/>
            <a:ext cx="282623" cy="25707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4246043" y="1230537"/>
            <a:ext cx="263890" cy="25197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Google Shape;669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Google Shape;67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Google Shape;675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Google Shape;679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Google Shape;687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Google Shape;694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>
            <a:off x="3298156" y="1686385"/>
            <a:ext cx="280072" cy="28007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Google Shape;700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Google Shape;703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Google Shape;709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Google Shape;712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Google Shape;720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Google Shape;726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Google Shape;740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Google Shape;753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Google Shape;756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4714665" y="2155865"/>
            <a:ext cx="266441" cy="2809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Google Shape;760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Google Shape;763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1"/>
          <p:cNvSpPr/>
          <p:nvPr/>
        </p:nvSpPr>
        <p:spPr>
          <a:xfrm>
            <a:off x="2358797" y="2587020"/>
            <a:ext cx="279216" cy="35837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1925075" y="2587020"/>
            <a:ext cx="206869" cy="35837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1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41"/>
          <p:cNvSpPr/>
          <p:nvPr/>
        </p:nvSpPr>
        <p:spPr>
          <a:xfrm>
            <a:off x="4229860" y="2618092"/>
            <a:ext cx="296236" cy="29623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Google Shape;778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Google Shape;781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Google Shape;786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41"/>
          <p:cNvSpPr/>
          <p:nvPr/>
        </p:nvSpPr>
        <p:spPr>
          <a:xfrm>
            <a:off x="5205412" y="2604478"/>
            <a:ext cx="224728" cy="323480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Google Shape;791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Google Shape;798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Google Shape;808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Google Shape;816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Google Shape;822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Google Shape;825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Google Shape;833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Google Shape;840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Google Shape;843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41"/>
          <p:cNvSpPr/>
          <p:nvPr/>
        </p:nvSpPr>
        <p:spPr>
          <a:xfrm>
            <a:off x="1861234" y="3611526"/>
            <a:ext cx="334541" cy="188975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1"/>
          <p:cNvSpPr/>
          <p:nvPr/>
        </p:nvSpPr>
        <p:spPr>
          <a:xfrm>
            <a:off x="3766359" y="3564270"/>
            <a:ext cx="283462" cy="283479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1"/>
          <p:cNvSpPr/>
          <p:nvPr/>
        </p:nvSpPr>
        <p:spPr>
          <a:xfrm>
            <a:off x="3296461" y="3582148"/>
            <a:ext cx="283462" cy="24772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4234981" y="3562994"/>
            <a:ext cx="286013" cy="286031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4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Google Shape;852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Google Shape;861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Google Shape;864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Google Shape;871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Google Shape;879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Google Shape;883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Google Shape;890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Google Shape;894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Google Shape;898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Google Shape;904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Google Shape;956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Google Shape;971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Google Shape;975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Google Shape;982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41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Google Shape;991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Google Shape;995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Google Shape;1001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Google Shape;1009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Google Shape;1016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Google Shape;1026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1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Google Shape;1044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Google Shape;105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Google Shape;1055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Google Shape;1058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41"/>
          <p:cNvSpPr/>
          <p:nvPr/>
        </p:nvSpPr>
        <p:spPr>
          <a:xfrm>
            <a:off x="7436055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552218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837753" y="3402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2BDC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2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1" name="Google Shape;1071;p4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Google Shape;1076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8" name="Google Shape;1078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9" name="Google Shape;1079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0" name="Google Shape;1080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3" name="Google Shape;1083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5" name="Google Shape;1085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6" name="Google Shape;1086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7" name="Google Shape;1087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8" name="Google Shape;1088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9" name="Google Shape;1089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0" name="Google Shape;1090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091" name="Google Shape;1091;p4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405" name="Google Shape;4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12" name="Google Shape;412;p18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18" name="Google Shape;418;p1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24" name="Google Shape;424;p2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25" name="Google Shape;425;p2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432" name="Google Shape;432;p21"/>
          <p:cNvSpPr txBox="1"/>
          <p:nvPr>
            <p:ph idx="4294967295" type="subTitle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1" name="Google Shape;451;p2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2" name="Google Shape;452;p22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53" name="Google Shape;453;p2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59" name="Google Shape;459;p23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0" name="Google Shape;460;p23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1" name="Google Shape;461;p23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