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4"/>
  </p:notesMasterIdLst>
  <p:sldIdLst>
    <p:sldId id="256" r:id="rId2"/>
    <p:sldId id="266" r:id="rId3"/>
    <p:sldId id="258" r:id="rId4"/>
    <p:sldId id="259" r:id="rId5"/>
    <p:sldId id="257" r:id="rId6"/>
    <p:sldId id="262" r:id="rId7"/>
    <p:sldId id="261" r:id="rId8"/>
    <p:sldId id="260" r:id="rId9"/>
    <p:sldId id="288" r:id="rId10"/>
    <p:sldId id="263" r:id="rId11"/>
    <p:sldId id="264" r:id="rId12"/>
    <p:sldId id="265" r:id="rId13"/>
    <p:sldId id="272" r:id="rId14"/>
    <p:sldId id="285" r:id="rId15"/>
    <p:sldId id="267" r:id="rId16"/>
    <p:sldId id="270" r:id="rId17"/>
    <p:sldId id="286" r:id="rId18"/>
    <p:sldId id="268" r:id="rId19"/>
    <p:sldId id="269" r:id="rId20"/>
    <p:sldId id="271" r:id="rId21"/>
    <p:sldId id="276" r:id="rId22"/>
    <p:sldId id="273" r:id="rId23"/>
    <p:sldId id="274" r:id="rId24"/>
    <p:sldId id="275" r:id="rId25"/>
    <p:sldId id="277" r:id="rId26"/>
    <p:sldId id="278" r:id="rId27"/>
    <p:sldId id="279" r:id="rId28"/>
    <p:sldId id="280" r:id="rId29"/>
    <p:sldId id="281" r:id="rId30"/>
    <p:sldId id="282" r:id="rId31"/>
    <p:sldId id="283" r:id="rId32"/>
    <p:sldId id="284" r:id="rId33"/>
  </p:sldIdLst>
  <p:sldSz cx="9144000" cy="5143500" type="screen16x9"/>
  <p:notesSz cx="6858000" cy="9144000"/>
  <p:embeddedFontLst>
    <p:embeddedFont>
      <p:font typeface="Arvo" charset="0"/>
      <p:regular r:id="rId35"/>
      <p:bold r:id="rId36"/>
      <p:italic r:id="rId37"/>
      <p:boldItalic r:id="rId38"/>
    </p:embeddedFont>
    <p:embeddedFont>
      <p:font typeface="Muli" charset="0"/>
      <p:regular r:id="rId39"/>
      <p:italic r:id="rId40"/>
    </p:embeddedFont>
    <p:embeddedFont>
      <p:font typeface="Verdana" pitchFamily="34" charset="0"/>
      <p:regular r:id="rId41"/>
      <p:bold r:id="rId42"/>
      <p:italic r:id="rId43"/>
      <p:boldItalic r:id="rId44"/>
    </p:embeddedFont>
    <p:embeddedFont>
      <p:font typeface="Comic Sans MS" pitchFamily="66"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AF9D12E2-CA7E-492E-8489-3082BA34075F}">
  <a:tblStyle styleId="{AF9D12E2-CA7E-492E-8489-3082BA34075F}"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0" d="100"/>
          <a:sy n="120" d="100"/>
        </p:scale>
        <p:origin x="-1374" y="-54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33969255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9" name="Shape 2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264389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Shape 3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3" name="Shape 3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44802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30" name="Shape 3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518531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38" name="Shape 3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891242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Shape 3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5" name="Shape 3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776675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Shape 3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50" name="Shape 3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964055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9" name="Shape 3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49104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58" name="Shape 3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765636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Shape 3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64" name="Shape 3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577735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Shape 3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85" name="Shape 3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793534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27" name="Shape 4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030768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Shape 3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45" name="Shape 3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08571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3" name="Shape 4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677145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Shape 4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14" name="Shape 4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998809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20" name="Shape 4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252135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3" name="Shape 4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4081670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Shape 4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40" name="Shape 4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899315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Shape 4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46" name="Shape 4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2460967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3" name="Shape 4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5488705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Shape 4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0" name="Shape 4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93215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Shape 4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6" name="Shape 4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511122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Shape 4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2" name="Shape 4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35346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3" name="Shape 2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535642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Shape 4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80" name="Shape 4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750143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9" name="Shape 2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7615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4" name="Shape 2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55033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6" name="Shape 2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70746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0" name="Shape 2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09385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5" name="Shape 2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46483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Shape 4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46" name="Shape 4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24609677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jpg"/><Relationship Id="rId11" Type="http://schemas.openxmlformats.org/officeDocument/2006/relationships/image" Target="../media/image10.jpg"/><Relationship Id="rId5" Type="http://schemas.openxmlformats.org/officeDocument/2006/relationships/image" Target="../media/image4.jpg"/><Relationship Id="rId10" Type="http://schemas.openxmlformats.org/officeDocument/2006/relationships/image" Target="../media/image9.jpg"/><Relationship Id="rId4" Type="http://schemas.openxmlformats.org/officeDocument/2006/relationships/image" Target="../media/image3.jpg"/><Relationship Id="rId9" Type="http://schemas.openxmlformats.org/officeDocument/2006/relationships/image" Target="../media/image8.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jpg"/><Relationship Id="rId11" Type="http://schemas.openxmlformats.org/officeDocument/2006/relationships/image" Target="../media/image10.jpg"/><Relationship Id="rId5" Type="http://schemas.openxmlformats.org/officeDocument/2006/relationships/image" Target="../media/image4.jpg"/><Relationship Id="rId10" Type="http://schemas.openxmlformats.org/officeDocument/2006/relationships/image" Target="../media/image9.jpg"/><Relationship Id="rId4" Type="http://schemas.openxmlformats.org/officeDocument/2006/relationships/image" Target="../media/image3.jpg"/><Relationship Id="rId9" Type="http://schemas.openxmlformats.org/officeDocument/2006/relationships/image" Target="../media/image8.jp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Master" Target="../slideMasters/slideMaster1.xml"/><Relationship Id="rId5" Type="http://schemas.openxmlformats.org/officeDocument/2006/relationships/image" Target="../media/image2.jpg"/><Relationship Id="rId4" Type="http://schemas.openxmlformats.org/officeDocument/2006/relationships/image" Target="../media/image13.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Master" Target="../slideMasters/slideMaster1.xml"/><Relationship Id="rId5" Type="http://schemas.openxmlformats.org/officeDocument/2006/relationships/image" Target="../media/image14.jpg"/><Relationship Id="rId4" Type="http://schemas.openxmlformats.org/officeDocument/2006/relationships/image" Target="../media/image2.jp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pic>
        <p:nvPicPr>
          <p:cNvPr id="9" name="Shape 9"/>
          <p:cNvPicPr preferRelativeResize="0"/>
          <p:nvPr/>
        </p:nvPicPr>
        <p:blipFill>
          <a:blip r:embed="rId2">
            <a:alphaModFix/>
          </a:blip>
          <a:stretch>
            <a:fillRect/>
          </a:stretch>
        </p:blipFill>
        <p:spPr>
          <a:xfrm>
            <a:off x="1990451" y="-15575"/>
            <a:ext cx="1037699" cy="1037699"/>
          </a:xfrm>
          <a:prstGeom prst="rect">
            <a:avLst/>
          </a:prstGeom>
          <a:noFill/>
          <a:ln>
            <a:noFill/>
          </a:ln>
        </p:spPr>
      </p:pic>
      <p:pic>
        <p:nvPicPr>
          <p:cNvPr id="10" name="Shape 10"/>
          <p:cNvPicPr preferRelativeResize="0"/>
          <p:nvPr/>
        </p:nvPicPr>
        <p:blipFill>
          <a:blip r:embed="rId3">
            <a:alphaModFix/>
          </a:blip>
          <a:stretch>
            <a:fillRect/>
          </a:stretch>
        </p:blipFill>
        <p:spPr>
          <a:xfrm>
            <a:off x="8041323" y="1991825"/>
            <a:ext cx="1159827" cy="1159799"/>
          </a:xfrm>
          <a:prstGeom prst="rect">
            <a:avLst/>
          </a:prstGeom>
          <a:noFill/>
          <a:ln>
            <a:noFill/>
          </a:ln>
        </p:spPr>
      </p:pic>
      <p:pic>
        <p:nvPicPr>
          <p:cNvPr id="11" name="Shape 11"/>
          <p:cNvPicPr preferRelativeResize="0"/>
          <p:nvPr/>
        </p:nvPicPr>
        <p:blipFill>
          <a:blip r:embed="rId4">
            <a:alphaModFix/>
          </a:blip>
          <a:stretch>
            <a:fillRect/>
          </a:stretch>
        </p:blipFill>
        <p:spPr>
          <a:xfrm>
            <a:off x="-70425" y="3081825"/>
            <a:ext cx="2070675" cy="2070675"/>
          </a:xfrm>
          <a:prstGeom prst="rect">
            <a:avLst/>
          </a:prstGeom>
          <a:noFill/>
          <a:ln>
            <a:noFill/>
          </a:ln>
        </p:spPr>
      </p:pic>
      <p:pic>
        <p:nvPicPr>
          <p:cNvPr id="12" name="Shape 12"/>
          <p:cNvPicPr preferRelativeResize="0"/>
          <p:nvPr/>
        </p:nvPicPr>
        <p:blipFill>
          <a:blip r:embed="rId5">
            <a:alphaModFix/>
          </a:blip>
          <a:stretch>
            <a:fillRect/>
          </a:stretch>
        </p:blipFill>
        <p:spPr>
          <a:xfrm>
            <a:off x="7143750" y="2224"/>
            <a:ext cx="2057399" cy="2057399"/>
          </a:xfrm>
          <a:prstGeom prst="rect">
            <a:avLst/>
          </a:prstGeom>
          <a:noFill/>
          <a:ln>
            <a:noFill/>
          </a:ln>
        </p:spPr>
      </p:pic>
      <p:pic>
        <p:nvPicPr>
          <p:cNvPr id="13" name="Shape 13"/>
          <p:cNvPicPr preferRelativeResize="0"/>
          <p:nvPr/>
        </p:nvPicPr>
        <p:blipFill>
          <a:blip r:embed="rId6">
            <a:alphaModFix/>
          </a:blip>
          <a:stretch>
            <a:fillRect/>
          </a:stretch>
        </p:blipFill>
        <p:spPr>
          <a:xfrm>
            <a:off x="-71493" y="1017181"/>
            <a:ext cx="2070675" cy="2070675"/>
          </a:xfrm>
          <a:prstGeom prst="rect">
            <a:avLst/>
          </a:prstGeom>
          <a:noFill/>
          <a:ln>
            <a:noFill/>
          </a:ln>
        </p:spPr>
      </p:pic>
      <p:sp>
        <p:nvSpPr>
          <p:cNvPr id="14" name="Shape 14"/>
          <p:cNvSpPr/>
          <p:nvPr/>
        </p:nvSpPr>
        <p:spPr>
          <a:xfrm>
            <a:off x="-72626" y="2048176"/>
            <a:ext cx="1037699" cy="10376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a:off x="965073" y="4114876"/>
            <a:ext cx="1037699" cy="1037699"/>
          </a:xfrm>
          <a:prstGeom prst="rect">
            <a:avLst/>
          </a:prstGeom>
          <a:solidFill>
            <a:srgbClr val="CEDBE0">
              <a:alpha val="32690"/>
            </a:srgbClr>
          </a:solidFill>
          <a:ln>
            <a:noFill/>
          </a:ln>
        </p:spPr>
        <p:txBody>
          <a:bodyPr lIns="91425" tIns="91425" rIns="91425" bIns="91425" anchor="ctr" anchorCtr="0">
            <a:noAutofit/>
          </a:bodyPr>
          <a:lstStyle/>
          <a:p>
            <a:pPr lvl="0">
              <a:spcBef>
                <a:spcPts val="0"/>
              </a:spcBef>
              <a:buNone/>
            </a:pPr>
            <a:endParaRPr/>
          </a:p>
        </p:txBody>
      </p:sp>
      <p:pic>
        <p:nvPicPr>
          <p:cNvPr id="16" name="Shape 16"/>
          <p:cNvPicPr preferRelativeResize="0"/>
          <p:nvPr/>
        </p:nvPicPr>
        <p:blipFill>
          <a:blip r:embed="rId7">
            <a:alphaModFix/>
          </a:blip>
          <a:stretch>
            <a:fillRect/>
          </a:stretch>
        </p:blipFill>
        <p:spPr>
          <a:xfrm>
            <a:off x="4056643" y="4111407"/>
            <a:ext cx="1037699" cy="1037674"/>
          </a:xfrm>
          <a:prstGeom prst="rect">
            <a:avLst/>
          </a:prstGeom>
          <a:noFill/>
          <a:ln>
            <a:noFill/>
          </a:ln>
        </p:spPr>
      </p:pic>
      <p:pic>
        <p:nvPicPr>
          <p:cNvPr id="17" name="Shape 17"/>
          <p:cNvPicPr preferRelativeResize="0"/>
          <p:nvPr/>
        </p:nvPicPr>
        <p:blipFill>
          <a:blip r:embed="rId8">
            <a:alphaModFix/>
          </a:blip>
          <a:stretch>
            <a:fillRect/>
          </a:stretch>
        </p:blipFill>
        <p:spPr>
          <a:xfrm>
            <a:off x="7142538" y="3085375"/>
            <a:ext cx="2070675" cy="2070675"/>
          </a:xfrm>
          <a:prstGeom prst="rect">
            <a:avLst/>
          </a:prstGeom>
          <a:noFill/>
          <a:ln>
            <a:noFill/>
          </a:ln>
        </p:spPr>
      </p:pic>
      <p:pic>
        <p:nvPicPr>
          <p:cNvPr id="18" name="Shape 18"/>
          <p:cNvPicPr preferRelativeResize="0"/>
          <p:nvPr/>
        </p:nvPicPr>
        <p:blipFill>
          <a:blip r:embed="rId9">
            <a:alphaModFix/>
          </a:blip>
          <a:stretch>
            <a:fillRect/>
          </a:stretch>
        </p:blipFill>
        <p:spPr>
          <a:xfrm>
            <a:off x="-66600" y="-18106"/>
            <a:ext cx="1037699" cy="1037732"/>
          </a:xfrm>
          <a:prstGeom prst="rect">
            <a:avLst/>
          </a:prstGeom>
          <a:noFill/>
          <a:ln>
            <a:noFill/>
          </a:ln>
        </p:spPr>
      </p:pic>
      <p:pic>
        <p:nvPicPr>
          <p:cNvPr id="19" name="Shape 19"/>
          <p:cNvPicPr preferRelativeResize="0"/>
          <p:nvPr/>
        </p:nvPicPr>
        <p:blipFill>
          <a:blip r:embed="rId10">
            <a:alphaModFix/>
          </a:blip>
          <a:stretch>
            <a:fillRect/>
          </a:stretch>
        </p:blipFill>
        <p:spPr>
          <a:xfrm>
            <a:off x="5082293" y="-18074"/>
            <a:ext cx="1037699" cy="1037699"/>
          </a:xfrm>
          <a:prstGeom prst="rect">
            <a:avLst/>
          </a:prstGeom>
          <a:noFill/>
          <a:ln>
            <a:noFill/>
          </a:ln>
        </p:spPr>
      </p:pic>
      <p:pic>
        <p:nvPicPr>
          <p:cNvPr id="20" name="Shape 20"/>
          <p:cNvPicPr preferRelativeResize="0"/>
          <p:nvPr/>
        </p:nvPicPr>
        <p:blipFill>
          <a:blip r:embed="rId11">
            <a:alphaModFix/>
          </a:blip>
          <a:stretch>
            <a:fillRect/>
          </a:stretch>
        </p:blipFill>
        <p:spPr>
          <a:xfrm>
            <a:off x="3018950" y="4105800"/>
            <a:ext cx="1037699" cy="1037699"/>
          </a:xfrm>
          <a:prstGeom prst="rect">
            <a:avLst/>
          </a:prstGeom>
          <a:noFill/>
          <a:ln>
            <a:noFill/>
          </a:ln>
        </p:spPr>
      </p:pic>
      <p:sp>
        <p:nvSpPr>
          <p:cNvPr id="21" name="Shape 21"/>
          <p:cNvSpPr/>
          <p:nvPr/>
        </p:nvSpPr>
        <p:spPr>
          <a:xfrm flipH="1">
            <a:off x="971549" y="-6119"/>
            <a:ext cx="1028700" cy="1028700"/>
          </a:xfrm>
          <a:prstGeom prst="rect">
            <a:avLst/>
          </a:prstGeom>
          <a:solidFill>
            <a:srgbClr val="B0D85B"/>
          </a:solidFill>
          <a:ln>
            <a:noFill/>
          </a:ln>
        </p:spPr>
        <p:txBody>
          <a:bodyPr lIns="91425" tIns="91425" rIns="91425" bIns="91425" anchor="ctr" anchorCtr="0">
            <a:noAutofit/>
          </a:bodyPr>
          <a:lstStyle/>
          <a:p>
            <a:pPr lvl="0">
              <a:spcBef>
                <a:spcPts val="0"/>
              </a:spcBef>
              <a:buNone/>
            </a:pPr>
            <a:endParaRPr/>
          </a:p>
        </p:txBody>
      </p:sp>
      <p:sp>
        <p:nvSpPr>
          <p:cNvPr id="22" name="Shape 22"/>
          <p:cNvSpPr/>
          <p:nvPr/>
        </p:nvSpPr>
        <p:spPr>
          <a:xfrm flipH="1">
            <a:off x="2000249" y="4114889"/>
            <a:ext cx="1028700" cy="1028700"/>
          </a:xfrm>
          <a:prstGeom prst="rect">
            <a:avLst/>
          </a:prstGeom>
          <a:solidFill>
            <a:srgbClr val="EDC67B"/>
          </a:solidFill>
          <a:ln>
            <a:noFill/>
          </a:ln>
        </p:spPr>
        <p:txBody>
          <a:bodyPr lIns="91425" tIns="91425" rIns="91425" bIns="91425" anchor="ctr" anchorCtr="0">
            <a:noAutofit/>
          </a:bodyPr>
          <a:lstStyle/>
          <a:p>
            <a:pPr lvl="0">
              <a:spcBef>
                <a:spcPts val="0"/>
              </a:spcBef>
              <a:buNone/>
            </a:pPr>
            <a:endParaRPr/>
          </a:p>
        </p:txBody>
      </p:sp>
      <p:sp>
        <p:nvSpPr>
          <p:cNvPr id="23" name="Shape 23"/>
          <p:cNvSpPr/>
          <p:nvPr/>
        </p:nvSpPr>
        <p:spPr>
          <a:xfrm flipH="1">
            <a:off x="3028949" y="0"/>
            <a:ext cx="1028700" cy="102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24" name="Shape 24"/>
          <p:cNvSpPr/>
          <p:nvPr/>
        </p:nvSpPr>
        <p:spPr>
          <a:xfrm flipH="1">
            <a:off x="5086349" y="4114889"/>
            <a:ext cx="1028700" cy="1028700"/>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flipH="1">
            <a:off x="6115049" y="4114889"/>
            <a:ext cx="1028700" cy="102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26" name="Shape 26"/>
          <p:cNvSpPr/>
          <p:nvPr/>
        </p:nvSpPr>
        <p:spPr>
          <a:xfrm flipH="1">
            <a:off x="6117974" y="-9555"/>
            <a:ext cx="1028700" cy="1028700"/>
          </a:xfrm>
          <a:prstGeom prst="rect">
            <a:avLst/>
          </a:prstGeom>
          <a:solidFill>
            <a:srgbClr val="37A9DD"/>
          </a:solidFill>
          <a:ln>
            <a:noFill/>
          </a:ln>
        </p:spPr>
        <p:txBody>
          <a:bodyPr lIns="91425" tIns="91425" rIns="91425" bIns="91425" anchor="ctr" anchorCtr="0">
            <a:noAutofit/>
          </a:bodyPr>
          <a:lstStyle/>
          <a:p>
            <a:pPr lvl="0">
              <a:spcBef>
                <a:spcPts val="0"/>
              </a:spcBef>
              <a:buNone/>
            </a:pPr>
            <a:endParaRPr/>
          </a:p>
        </p:txBody>
      </p:sp>
      <p:sp>
        <p:nvSpPr>
          <p:cNvPr id="27" name="Shape 27"/>
          <p:cNvSpPr/>
          <p:nvPr/>
        </p:nvSpPr>
        <p:spPr>
          <a:xfrm flipH="1">
            <a:off x="4057649" y="0"/>
            <a:ext cx="1028700" cy="1028700"/>
          </a:xfrm>
          <a:prstGeom prst="rect">
            <a:avLst/>
          </a:prstGeom>
          <a:solidFill>
            <a:srgbClr val="FAA99C"/>
          </a:solidFill>
          <a:ln>
            <a:noFill/>
          </a:ln>
        </p:spPr>
        <p:txBody>
          <a:bodyPr lIns="91425" tIns="91425" rIns="91425" bIns="91425" anchor="ctr" anchorCtr="0">
            <a:noAutofit/>
          </a:bodyPr>
          <a:lstStyle/>
          <a:p>
            <a:pPr lvl="0">
              <a:spcBef>
                <a:spcPts val="0"/>
              </a:spcBef>
              <a:buNone/>
            </a:pPr>
            <a:endParaRPr/>
          </a:p>
        </p:txBody>
      </p:sp>
      <p:sp>
        <p:nvSpPr>
          <p:cNvPr id="28" name="Shape 28"/>
          <p:cNvSpPr/>
          <p:nvPr/>
        </p:nvSpPr>
        <p:spPr>
          <a:xfrm>
            <a:off x="2000250" y="1019175"/>
            <a:ext cx="5143499" cy="30957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29" name="Shape 29"/>
          <p:cNvSpPr txBox="1">
            <a:spLocks noGrp="1"/>
          </p:cNvSpPr>
          <p:nvPr>
            <p:ph type="ctrTitle"/>
          </p:nvPr>
        </p:nvSpPr>
        <p:spPr>
          <a:xfrm>
            <a:off x="2961550" y="1991825"/>
            <a:ext cx="3220800" cy="1159799"/>
          </a:xfrm>
          <a:prstGeom prst="rect">
            <a:avLst/>
          </a:prstGeom>
        </p:spPr>
        <p:txBody>
          <a:bodyPr lIns="91425" tIns="91425" rIns="91425" bIns="91425" anchor="ctr" anchorCtr="0"/>
          <a:lstStyle>
            <a:lvl1pPr lvl="0" algn="ctr">
              <a:spcBef>
                <a:spcPts val="0"/>
              </a:spcBef>
              <a:buSzPct val="100000"/>
              <a:defRPr sz="3000"/>
            </a:lvl1pPr>
            <a:lvl2pPr lvl="1" algn="ctr">
              <a:spcBef>
                <a:spcPts val="0"/>
              </a:spcBef>
              <a:buSzPct val="100000"/>
              <a:defRPr sz="3000"/>
            </a:lvl2pPr>
            <a:lvl3pPr lvl="2" algn="ctr">
              <a:spcBef>
                <a:spcPts val="0"/>
              </a:spcBef>
              <a:buSzPct val="100000"/>
              <a:defRPr sz="3000"/>
            </a:lvl3pPr>
            <a:lvl4pPr lvl="3" algn="ctr">
              <a:spcBef>
                <a:spcPts val="0"/>
              </a:spcBef>
              <a:buSzPct val="100000"/>
              <a:defRPr sz="3000"/>
            </a:lvl4pPr>
            <a:lvl5pPr lvl="4" algn="ctr">
              <a:spcBef>
                <a:spcPts val="0"/>
              </a:spcBef>
              <a:buSzPct val="100000"/>
              <a:defRPr sz="3000"/>
            </a:lvl5pPr>
            <a:lvl6pPr lvl="5" algn="ctr">
              <a:spcBef>
                <a:spcPts val="0"/>
              </a:spcBef>
              <a:buSzPct val="100000"/>
              <a:defRPr sz="3000"/>
            </a:lvl6pPr>
            <a:lvl7pPr lvl="6" algn="ctr">
              <a:spcBef>
                <a:spcPts val="0"/>
              </a:spcBef>
              <a:buSzPct val="100000"/>
              <a:defRPr sz="3000"/>
            </a:lvl7pPr>
            <a:lvl8pPr lvl="7" algn="ctr">
              <a:spcBef>
                <a:spcPts val="0"/>
              </a:spcBef>
              <a:buSzPct val="100000"/>
              <a:defRPr sz="3000"/>
            </a:lvl8pPr>
            <a:lvl9pPr lvl="8" algn="ctr">
              <a:spcBef>
                <a:spcPts val="0"/>
              </a:spcBef>
              <a:buSzPct val="100000"/>
              <a:defRPr sz="3000"/>
            </a:lvl9pPr>
          </a:lstStyle>
          <a:p>
            <a:endParaRPr/>
          </a:p>
        </p:txBody>
      </p:sp>
      <p:sp>
        <p:nvSpPr>
          <p:cNvPr id="30" name="Shape 30"/>
          <p:cNvSpPr/>
          <p:nvPr/>
        </p:nvSpPr>
        <p:spPr>
          <a:xfrm flipH="1">
            <a:off x="7144834" y="2563115"/>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31" name="Shape 31"/>
          <p:cNvSpPr/>
          <p:nvPr/>
        </p:nvSpPr>
        <p:spPr>
          <a:xfrm flipH="1">
            <a:off x="2507334" y="500440"/>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flipH="1">
            <a:off x="8172291" y="8"/>
            <a:ext cx="971700" cy="9713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a:off x="4566117" y="-49"/>
            <a:ext cx="518700" cy="518700"/>
          </a:xfrm>
          <a:prstGeom prst="rect">
            <a:avLst/>
          </a:prstGeom>
          <a:solidFill>
            <a:srgbClr val="CEDBE0">
              <a:alpha val="32690"/>
            </a:srgbClr>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flipH="1">
            <a:off x="453009" y="-59"/>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35" name="Shape 35"/>
          <p:cNvSpPr/>
          <p:nvPr/>
        </p:nvSpPr>
        <p:spPr>
          <a:xfrm>
            <a:off x="7138685" y="3085376"/>
            <a:ext cx="1037699" cy="10376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36" name="Shape 36"/>
          <p:cNvSpPr/>
          <p:nvPr/>
        </p:nvSpPr>
        <p:spPr>
          <a:xfrm flipH="1">
            <a:off x="7143750" y="2057450"/>
            <a:ext cx="1037699" cy="10376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2">
    <p:spTree>
      <p:nvGrpSpPr>
        <p:cNvPr id="1" name="Shape 206"/>
        <p:cNvGrpSpPr/>
        <p:nvPr/>
      </p:nvGrpSpPr>
      <p:grpSpPr>
        <a:xfrm>
          <a:off x="0" y="0"/>
          <a:ext cx="0" cy="0"/>
          <a:chOff x="0" y="0"/>
          <a:chExt cx="0" cy="0"/>
        </a:xfrm>
      </p:grpSpPr>
      <p:pic>
        <p:nvPicPr>
          <p:cNvPr id="207" name="Shape 207"/>
          <p:cNvPicPr preferRelativeResize="0"/>
          <p:nvPr/>
        </p:nvPicPr>
        <p:blipFill>
          <a:blip r:embed="rId2">
            <a:alphaModFix/>
          </a:blip>
          <a:stretch>
            <a:fillRect/>
          </a:stretch>
        </p:blipFill>
        <p:spPr>
          <a:xfrm>
            <a:off x="7274671" y="936760"/>
            <a:ext cx="1869249" cy="1869255"/>
          </a:xfrm>
          <a:prstGeom prst="rect">
            <a:avLst/>
          </a:prstGeom>
          <a:noFill/>
          <a:ln>
            <a:noFill/>
          </a:ln>
        </p:spPr>
      </p:pic>
      <p:sp>
        <p:nvSpPr>
          <p:cNvPr id="208" name="Shape 208"/>
          <p:cNvSpPr/>
          <p:nvPr/>
        </p:nvSpPr>
        <p:spPr>
          <a:xfrm>
            <a:off x="7274894" y="1870745"/>
            <a:ext cx="936899" cy="936899"/>
          </a:xfrm>
          <a:prstGeom prst="rect">
            <a:avLst/>
          </a:prstGeom>
          <a:solidFill>
            <a:srgbClr val="CEDBE0">
              <a:alpha val="32690"/>
            </a:srgbClr>
          </a:solidFill>
          <a:ln>
            <a:noFill/>
          </a:ln>
        </p:spPr>
        <p:txBody>
          <a:bodyPr lIns="91425" tIns="91425" rIns="91425" bIns="91425" anchor="ctr" anchorCtr="0">
            <a:noAutofit/>
          </a:bodyPr>
          <a:lstStyle/>
          <a:p>
            <a:pPr lvl="0">
              <a:spcBef>
                <a:spcPts val="0"/>
              </a:spcBef>
              <a:buNone/>
            </a:pPr>
            <a:endParaRPr/>
          </a:p>
        </p:txBody>
      </p:sp>
      <p:pic>
        <p:nvPicPr>
          <p:cNvPr id="209" name="Shape 209"/>
          <p:cNvPicPr preferRelativeResize="0"/>
          <p:nvPr/>
        </p:nvPicPr>
        <p:blipFill>
          <a:blip r:embed="rId3">
            <a:alphaModFix/>
          </a:blip>
          <a:stretch>
            <a:fillRect/>
          </a:stretch>
        </p:blipFill>
        <p:spPr>
          <a:xfrm>
            <a:off x="8207050" y="0"/>
            <a:ext cx="936870" cy="936872"/>
          </a:xfrm>
          <a:prstGeom prst="rect">
            <a:avLst/>
          </a:prstGeom>
          <a:noFill/>
          <a:ln>
            <a:noFill/>
          </a:ln>
        </p:spPr>
      </p:pic>
      <p:sp>
        <p:nvSpPr>
          <p:cNvPr id="210" name="Shape 210"/>
          <p:cNvSpPr/>
          <p:nvPr/>
        </p:nvSpPr>
        <p:spPr>
          <a:xfrm>
            <a:off x="8207105" y="2807566"/>
            <a:ext cx="936899" cy="9368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211" name="Shape 211"/>
          <p:cNvSpPr/>
          <p:nvPr/>
        </p:nvSpPr>
        <p:spPr>
          <a:xfrm>
            <a:off x="7274902" y="55"/>
            <a:ext cx="936899" cy="936899"/>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212" name="Shape 212"/>
          <p:cNvSpPr/>
          <p:nvPr/>
        </p:nvSpPr>
        <p:spPr>
          <a:xfrm>
            <a:off x="13" y="4206738"/>
            <a:ext cx="936899" cy="936899"/>
          </a:xfrm>
          <a:prstGeom prst="rect">
            <a:avLst/>
          </a:prstGeom>
          <a:solidFill>
            <a:srgbClr val="37A9DD"/>
          </a:solidFill>
          <a:ln>
            <a:noFill/>
          </a:ln>
        </p:spPr>
        <p:txBody>
          <a:bodyPr lIns="91425" tIns="91425" rIns="91425" bIns="91425" anchor="ctr" anchorCtr="0">
            <a:noAutofit/>
          </a:bodyPr>
          <a:lstStyle/>
          <a:p>
            <a:pPr lvl="0">
              <a:spcBef>
                <a:spcPts val="0"/>
              </a:spcBef>
              <a:buNone/>
            </a:pPr>
            <a:endParaRPr/>
          </a:p>
        </p:txBody>
      </p:sp>
      <p:sp>
        <p:nvSpPr>
          <p:cNvPr id="213" name="Shape 213"/>
          <p:cNvSpPr/>
          <p:nvPr/>
        </p:nvSpPr>
        <p:spPr>
          <a:xfrm>
            <a:off x="936765" y="4674986"/>
            <a:ext cx="468300" cy="4683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214" name="Shape 214"/>
          <p:cNvSpPr/>
          <p:nvPr/>
        </p:nvSpPr>
        <p:spPr>
          <a:xfrm>
            <a:off x="0" y="4206735"/>
            <a:ext cx="468300" cy="468300"/>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215" name="Shape 215"/>
          <p:cNvSpPr/>
          <p:nvPr/>
        </p:nvSpPr>
        <p:spPr>
          <a:xfrm>
            <a:off x="8675675" y="3742993"/>
            <a:ext cx="468300" cy="468300"/>
          </a:xfrm>
          <a:prstGeom prst="rect">
            <a:avLst/>
          </a:prstGeom>
          <a:solidFill>
            <a:srgbClr val="37A9DD"/>
          </a:solidFill>
          <a:ln>
            <a:noFill/>
          </a:ln>
        </p:spPr>
        <p:txBody>
          <a:bodyPr lIns="91425" tIns="91425" rIns="91425" bIns="91425" anchor="ctr" anchorCtr="0">
            <a:noAutofit/>
          </a:bodyPr>
          <a:lstStyle/>
          <a:p>
            <a:pPr lvl="0">
              <a:spcBef>
                <a:spcPts val="0"/>
              </a:spcBef>
              <a:buNone/>
            </a:pPr>
            <a:endParaRPr/>
          </a:p>
        </p:txBody>
      </p:sp>
      <p:sp>
        <p:nvSpPr>
          <p:cNvPr id="216" name="Shape 216"/>
          <p:cNvSpPr/>
          <p:nvPr/>
        </p:nvSpPr>
        <p:spPr>
          <a:xfrm>
            <a:off x="8675680" y="3274748"/>
            <a:ext cx="468300" cy="4683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grpSp>
        <p:nvGrpSpPr>
          <p:cNvPr id="217" name="Shape 217"/>
          <p:cNvGrpSpPr/>
          <p:nvPr/>
        </p:nvGrpSpPr>
        <p:grpSpPr>
          <a:xfrm>
            <a:off x="7594613" y="2115524"/>
            <a:ext cx="297650" cy="471862"/>
            <a:chOff x="6718575" y="2318625"/>
            <a:chExt cx="256950" cy="407375"/>
          </a:xfrm>
        </p:grpSpPr>
        <p:sp>
          <p:nvSpPr>
            <p:cNvPr id="218" name="Shape 218"/>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9" name="Shape 219"/>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0" name="Shape 220"/>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1" name="Shape 221"/>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2" name="Shape 222"/>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3" name="Shape 223"/>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4" name="Shape 224"/>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5" name="Shape 225"/>
            <p:cNvSpPr/>
            <p:nvPr/>
          </p:nvSpPr>
          <p:spPr>
            <a:xfrm>
              <a:off x="6795900" y="2628550"/>
              <a:ext cx="102300" cy="25"/>
            </a:xfrm>
            <a:custGeom>
              <a:avLst/>
              <a:gdLst/>
              <a:ahLst/>
              <a:cxnLst/>
              <a:rect l="0" t="0" r="0" b="0"/>
              <a:pathLst>
                <a:path w="4092" h="1" fill="none" extrusionOk="0">
                  <a:moveTo>
                    <a:pt x="0" y="1"/>
                  </a:moveTo>
                  <a:lnTo>
                    <a:pt x="4092"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3">
    <p:spTree>
      <p:nvGrpSpPr>
        <p:cNvPr id="1" name="Shape 226"/>
        <p:cNvGrpSpPr/>
        <p:nvPr/>
      </p:nvGrpSpPr>
      <p:grpSpPr>
        <a:xfrm>
          <a:off x="0" y="0"/>
          <a:ext cx="0" cy="0"/>
          <a:chOff x="0" y="0"/>
          <a:chExt cx="0" cy="0"/>
        </a:xfrm>
      </p:grpSpPr>
      <p:pic>
        <p:nvPicPr>
          <p:cNvPr id="227" name="Shape 227"/>
          <p:cNvPicPr preferRelativeResize="0"/>
          <p:nvPr/>
        </p:nvPicPr>
        <p:blipFill>
          <a:blip r:embed="rId2">
            <a:alphaModFix/>
          </a:blip>
          <a:stretch>
            <a:fillRect/>
          </a:stretch>
        </p:blipFill>
        <p:spPr>
          <a:xfrm>
            <a:off x="7277752" y="1861708"/>
            <a:ext cx="933084" cy="933087"/>
          </a:xfrm>
          <a:prstGeom prst="rect">
            <a:avLst/>
          </a:prstGeom>
          <a:noFill/>
          <a:ln>
            <a:noFill/>
          </a:ln>
        </p:spPr>
      </p:pic>
      <p:pic>
        <p:nvPicPr>
          <p:cNvPr id="228" name="Shape 228"/>
          <p:cNvPicPr preferRelativeResize="0"/>
          <p:nvPr/>
        </p:nvPicPr>
        <p:blipFill>
          <a:blip r:embed="rId3">
            <a:alphaModFix/>
          </a:blip>
          <a:stretch>
            <a:fillRect/>
          </a:stretch>
        </p:blipFill>
        <p:spPr>
          <a:xfrm>
            <a:off x="7275841" y="8"/>
            <a:ext cx="1868082" cy="1868084"/>
          </a:xfrm>
          <a:prstGeom prst="rect">
            <a:avLst/>
          </a:prstGeom>
          <a:noFill/>
          <a:ln>
            <a:noFill/>
          </a:ln>
        </p:spPr>
      </p:pic>
      <p:sp>
        <p:nvSpPr>
          <p:cNvPr id="229" name="Shape 229"/>
          <p:cNvSpPr/>
          <p:nvPr/>
        </p:nvSpPr>
        <p:spPr>
          <a:xfrm>
            <a:off x="6344788" y="12"/>
            <a:ext cx="932999" cy="9329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230" name="Shape 230"/>
          <p:cNvSpPr/>
          <p:nvPr/>
        </p:nvSpPr>
        <p:spPr>
          <a:xfrm>
            <a:off x="8210900" y="1862680"/>
            <a:ext cx="932999" cy="932999"/>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231" name="Shape 231"/>
          <p:cNvSpPr/>
          <p:nvPr/>
        </p:nvSpPr>
        <p:spPr>
          <a:xfrm>
            <a:off x="8210892" y="930218"/>
            <a:ext cx="932999" cy="9329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232" name="Shape 232"/>
          <p:cNvSpPr/>
          <p:nvPr/>
        </p:nvSpPr>
        <p:spPr>
          <a:xfrm>
            <a:off x="-286" y="3743869"/>
            <a:ext cx="932999" cy="932999"/>
          </a:xfrm>
          <a:prstGeom prst="rect">
            <a:avLst/>
          </a:prstGeom>
          <a:solidFill>
            <a:srgbClr val="B0D85B"/>
          </a:solidFill>
          <a:ln>
            <a:noFill/>
          </a:ln>
        </p:spPr>
        <p:txBody>
          <a:bodyPr lIns="91425" tIns="91425" rIns="91425" bIns="91425" anchor="ctr" anchorCtr="0">
            <a:noAutofit/>
          </a:bodyPr>
          <a:lstStyle/>
          <a:p>
            <a:pPr lvl="0">
              <a:spcBef>
                <a:spcPts val="0"/>
              </a:spcBef>
              <a:buNone/>
            </a:pPr>
            <a:endParaRPr/>
          </a:p>
        </p:txBody>
      </p:sp>
      <p:sp>
        <p:nvSpPr>
          <p:cNvPr id="233" name="Shape 233"/>
          <p:cNvSpPr/>
          <p:nvPr/>
        </p:nvSpPr>
        <p:spPr>
          <a:xfrm>
            <a:off x="-292" y="4676847"/>
            <a:ext cx="466499" cy="4664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234" name="Shape 234"/>
          <p:cNvSpPr/>
          <p:nvPr/>
        </p:nvSpPr>
        <p:spPr>
          <a:xfrm>
            <a:off x="-300" y="3743866"/>
            <a:ext cx="466499" cy="4664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235" name="Shape 235"/>
          <p:cNvSpPr/>
          <p:nvPr/>
        </p:nvSpPr>
        <p:spPr>
          <a:xfrm>
            <a:off x="8677502" y="2798990"/>
            <a:ext cx="466499" cy="466499"/>
          </a:xfrm>
          <a:prstGeom prst="rect">
            <a:avLst/>
          </a:prstGeom>
          <a:solidFill>
            <a:srgbClr val="B0D85B"/>
          </a:solidFill>
          <a:ln>
            <a:noFill/>
          </a:ln>
        </p:spPr>
        <p:txBody>
          <a:bodyPr lIns="91425" tIns="91425" rIns="91425" bIns="91425" anchor="ctr" anchorCtr="0">
            <a:noAutofit/>
          </a:bodyPr>
          <a:lstStyle/>
          <a:p>
            <a:pPr lvl="0">
              <a:spcBef>
                <a:spcPts val="0"/>
              </a:spcBef>
              <a:buNone/>
            </a:pPr>
            <a:endParaRPr/>
          </a:p>
        </p:txBody>
      </p:sp>
      <p:sp>
        <p:nvSpPr>
          <p:cNvPr id="236" name="Shape 236"/>
          <p:cNvSpPr/>
          <p:nvPr/>
        </p:nvSpPr>
        <p:spPr>
          <a:xfrm>
            <a:off x="7277743" y="0"/>
            <a:ext cx="466499" cy="4664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grpSp>
        <p:nvGrpSpPr>
          <p:cNvPr id="237" name="Shape 237"/>
          <p:cNvGrpSpPr/>
          <p:nvPr/>
        </p:nvGrpSpPr>
        <p:grpSpPr>
          <a:xfrm>
            <a:off x="8431832" y="1151245"/>
            <a:ext cx="490564" cy="490564"/>
            <a:chOff x="5941025" y="3634400"/>
            <a:chExt cx="467650" cy="467650"/>
          </a:xfrm>
        </p:grpSpPr>
        <p:sp>
          <p:nvSpPr>
            <p:cNvPr id="238" name="Shape 238"/>
            <p:cNvSpPr/>
            <p:nvPr/>
          </p:nvSpPr>
          <p:spPr>
            <a:xfrm>
              <a:off x="5941025" y="3634400"/>
              <a:ext cx="467650" cy="467650"/>
            </a:xfrm>
            <a:custGeom>
              <a:avLst/>
              <a:gdLst/>
              <a:ahLst/>
              <a:cxnLst/>
              <a:rect l="0" t="0" r="0" b="0"/>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9" name="Shape 239"/>
            <p:cNvSpPr/>
            <p:nvPr/>
          </p:nvSpPr>
          <p:spPr>
            <a:xfrm>
              <a:off x="6211975" y="3753150"/>
              <a:ext cx="19525" cy="18900"/>
            </a:xfrm>
            <a:custGeom>
              <a:avLst/>
              <a:gdLst/>
              <a:ahLst/>
              <a:cxnLst/>
              <a:rect l="0" t="0" r="0" b="0"/>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0" name="Shape 240"/>
            <p:cNvSpPr/>
            <p:nvPr/>
          </p:nvSpPr>
          <p:spPr>
            <a:xfrm>
              <a:off x="5943475" y="3695900"/>
              <a:ext cx="177800" cy="351350"/>
            </a:xfrm>
            <a:custGeom>
              <a:avLst/>
              <a:gdLst/>
              <a:ahLst/>
              <a:cxnLst/>
              <a:rect l="0" t="0" r="0" b="0"/>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1" name="Shape 241"/>
            <p:cNvSpPr/>
            <p:nvPr/>
          </p:nvSpPr>
          <p:spPr>
            <a:xfrm>
              <a:off x="6128575" y="3695900"/>
              <a:ext cx="86475" cy="47525"/>
            </a:xfrm>
            <a:custGeom>
              <a:avLst/>
              <a:gdLst/>
              <a:ahLst/>
              <a:cxnLst/>
              <a:rect l="0" t="0" r="0" b="0"/>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2" name="Shape 242"/>
            <p:cNvSpPr/>
            <p:nvPr/>
          </p:nvSpPr>
          <p:spPr>
            <a:xfrm>
              <a:off x="6357500" y="3940075"/>
              <a:ext cx="18900" cy="34725"/>
            </a:xfrm>
            <a:custGeom>
              <a:avLst/>
              <a:gdLst/>
              <a:ahLst/>
              <a:cxnLst/>
              <a:rect l="0" t="0" r="0" b="0"/>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3" name="Shape 243"/>
            <p:cNvSpPr/>
            <p:nvPr/>
          </p:nvSpPr>
          <p:spPr>
            <a:xfrm>
              <a:off x="6202850" y="3720875"/>
              <a:ext cx="204000" cy="278875"/>
            </a:xfrm>
            <a:custGeom>
              <a:avLst/>
              <a:gdLst/>
              <a:ahLst/>
              <a:cxnLst/>
              <a:rect l="0" t="0" r="0" b="0"/>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4">
    <p:spTree>
      <p:nvGrpSpPr>
        <p:cNvPr id="1" name="Shape 244"/>
        <p:cNvGrpSpPr/>
        <p:nvPr/>
      </p:nvGrpSpPr>
      <p:grpSpPr>
        <a:xfrm>
          <a:off x="0" y="0"/>
          <a:ext cx="0" cy="0"/>
          <a:chOff x="0" y="0"/>
          <a:chExt cx="0" cy="0"/>
        </a:xfrm>
      </p:grpSpPr>
      <p:pic>
        <p:nvPicPr>
          <p:cNvPr id="245" name="Shape 245"/>
          <p:cNvPicPr preferRelativeResize="0"/>
          <p:nvPr/>
        </p:nvPicPr>
        <p:blipFill>
          <a:blip r:embed="rId2">
            <a:alphaModFix/>
          </a:blip>
          <a:stretch>
            <a:fillRect/>
          </a:stretch>
        </p:blipFill>
        <p:spPr>
          <a:xfrm>
            <a:off x="8208904" y="0"/>
            <a:ext cx="935025" cy="935025"/>
          </a:xfrm>
          <a:prstGeom prst="rect">
            <a:avLst/>
          </a:prstGeom>
          <a:noFill/>
          <a:ln>
            <a:noFill/>
          </a:ln>
        </p:spPr>
      </p:pic>
      <p:pic>
        <p:nvPicPr>
          <p:cNvPr id="246" name="Shape 246"/>
          <p:cNvPicPr preferRelativeResize="0"/>
          <p:nvPr/>
        </p:nvPicPr>
        <p:blipFill>
          <a:blip r:embed="rId3">
            <a:alphaModFix/>
          </a:blip>
          <a:stretch>
            <a:fillRect/>
          </a:stretch>
        </p:blipFill>
        <p:spPr>
          <a:xfrm>
            <a:off x="7271785" y="1865793"/>
            <a:ext cx="1872187" cy="1872190"/>
          </a:xfrm>
          <a:prstGeom prst="rect">
            <a:avLst/>
          </a:prstGeom>
          <a:noFill/>
          <a:ln>
            <a:noFill/>
          </a:ln>
        </p:spPr>
      </p:pic>
      <p:sp>
        <p:nvSpPr>
          <p:cNvPr id="247" name="Shape 247"/>
          <p:cNvSpPr/>
          <p:nvPr/>
        </p:nvSpPr>
        <p:spPr>
          <a:xfrm>
            <a:off x="7275208" y="3"/>
            <a:ext cx="935099" cy="9350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248" name="Shape 248"/>
          <p:cNvSpPr/>
          <p:nvPr/>
        </p:nvSpPr>
        <p:spPr>
          <a:xfrm>
            <a:off x="8208899" y="935036"/>
            <a:ext cx="935099" cy="935099"/>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249" name="Shape 249"/>
          <p:cNvSpPr/>
          <p:nvPr/>
        </p:nvSpPr>
        <p:spPr>
          <a:xfrm>
            <a:off x="7275208" y="2795481"/>
            <a:ext cx="935099" cy="9350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250" name="Shape 250"/>
          <p:cNvSpPr/>
          <p:nvPr/>
        </p:nvSpPr>
        <p:spPr>
          <a:xfrm>
            <a:off x="13" y="4208473"/>
            <a:ext cx="935099" cy="935099"/>
          </a:xfrm>
          <a:prstGeom prst="rect">
            <a:avLst/>
          </a:prstGeom>
          <a:solidFill>
            <a:srgbClr val="EDC67B"/>
          </a:solidFill>
          <a:ln>
            <a:noFill/>
          </a:ln>
        </p:spPr>
        <p:txBody>
          <a:bodyPr lIns="91425" tIns="91425" rIns="91425" bIns="91425" anchor="ctr" anchorCtr="0">
            <a:noAutofit/>
          </a:bodyPr>
          <a:lstStyle/>
          <a:p>
            <a:pPr lvl="0">
              <a:spcBef>
                <a:spcPts val="0"/>
              </a:spcBef>
              <a:buNone/>
            </a:pPr>
            <a:endParaRPr/>
          </a:p>
        </p:txBody>
      </p:sp>
      <p:sp>
        <p:nvSpPr>
          <p:cNvPr id="251" name="Shape 251"/>
          <p:cNvSpPr/>
          <p:nvPr/>
        </p:nvSpPr>
        <p:spPr>
          <a:xfrm>
            <a:off x="935031" y="4208476"/>
            <a:ext cx="467399" cy="4673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252" name="Shape 252"/>
          <p:cNvSpPr/>
          <p:nvPr/>
        </p:nvSpPr>
        <p:spPr>
          <a:xfrm>
            <a:off x="0" y="4676118"/>
            <a:ext cx="467399" cy="4673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253" name="Shape 253"/>
          <p:cNvSpPr/>
          <p:nvPr/>
        </p:nvSpPr>
        <p:spPr>
          <a:xfrm>
            <a:off x="7741457" y="935016"/>
            <a:ext cx="467399" cy="467399"/>
          </a:xfrm>
          <a:prstGeom prst="rect">
            <a:avLst/>
          </a:prstGeom>
          <a:solidFill>
            <a:srgbClr val="EDC67B"/>
          </a:solidFill>
          <a:ln>
            <a:noFill/>
          </a:ln>
        </p:spPr>
        <p:txBody>
          <a:bodyPr lIns="91425" tIns="91425" rIns="91425" bIns="91425" anchor="ctr" anchorCtr="0">
            <a:noAutofit/>
          </a:bodyPr>
          <a:lstStyle/>
          <a:p>
            <a:pPr lvl="0">
              <a:spcBef>
                <a:spcPts val="0"/>
              </a:spcBef>
              <a:buNone/>
            </a:pPr>
            <a:endParaRPr/>
          </a:p>
        </p:txBody>
      </p:sp>
      <p:sp>
        <p:nvSpPr>
          <p:cNvPr id="254" name="Shape 254"/>
          <p:cNvSpPr/>
          <p:nvPr/>
        </p:nvSpPr>
        <p:spPr>
          <a:xfrm>
            <a:off x="8676589" y="467638"/>
            <a:ext cx="467399" cy="4673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255" name="Shape 255"/>
          <p:cNvSpPr/>
          <p:nvPr/>
        </p:nvSpPr>
        <p:spPr>
          <a:xfrm>
            <a:off x="7689535" y="3100147"/>
            <a:ext cx="410308" cy="373254"/>
          </a:xfrm>
          <a:custGeom>
            <a:avLst/>
            <a:gdLst/>
            <a:ahLst/>
            <a:cxnLst/>
            <a:rect l="0" t="0" r="0" b="0"/>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6" name="Shape 256"/>
          <p:cNvSpPr/>
          <p:nvPr/>
        </p:nvSpPr>
        <p:spPr>
          <a:xfrm flipH="1">
            <a:off x="7385584" y="3052605"/>
            <a:ext cx="273000" cy="248321"/>
          </a:xfrm>
          <a:custGeom>
            <a:avLst/>
            <a:gdLst/>
            <a:ahLst/>
            <a:cxnLst/>
            <a:rect l="0" t="0" r="0" b="0"/>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lvl1pPr>
              <a:defRPr/>
            </a:lvl1pPr>
          </a:lstStyle>
          <a:p>
            <a:pPr>
              <a:defRPr/>
            </a:pPr>
            <a:fld id="{16DBEA30-6327-49A2-B44E-FDE8C303038D}" type="datetimeFigureOut">
              <a:rPr lang="en-US"/>
              <a:pPr>
                <a:defRPr/>
              </a:pPr>
              <a:t>3/5/2020</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lvl1pPr>
              <a:defRPr/>
            </a:lvl1pPr>
          </a:lstStyle>
          <a:p>
            <a:pPr>
              <a:defRPr/>
            </a:pPr>
            <a:fld id="{146D47A4-D426-42EB-B1A7-D696A364C51F}" type="slidenum">
              <a:rPr lang="en-US"/>
              <a:pPr>
                <a:defRPr/>
              </a:pPr>
              <a:t>‹#›</a:t>
            </a:fld>
            <a:endParaRPr lang="en-US"/>
          </a:p>
        </p:txBody>
      </p:sp>
    </p:spTree>
    <p:extLst>
      <p:ext uri="{BB962C8B-B14F-4D97-AF65-F5344CB8AC3E}">
        <p14:creationId xmlns:p14="http://schemas.microsoft.com/office/powerpoint/2010/main" val="2843992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37"/>
        <p:cNvGrpSpPr/>
        <p:nvPr/>
      </p:nvGrpSpPr>
      <p:grpSpPr>
        <a:xfrm>
          <a:off x="0" y="0"/>
          <a:ext cx="0" cy="0"/>
          <a:chOff x="0" y="0"/>
          <a:chExt cx="0" cy="0"/>
        </a:xfrm>
      </p:grpSpPr>
      <p:pic>
        <p:nvPicPr>
          <p:cNvPr id="38" name="Shape 38"/>
          <p:cNvPicPr preferRelativeResize="0"/>
          <p:nvPr/>
        </p:nvPicPr>
        <p:blipFill>
          <a:blip r:embed="rId2">
            <a:alphaModFix/>
          </a:blip>
          <a:stretch>
            <a:fillRect/>
          </a:stretch>
        </p:blipFill>
        <p:spPr>
          <a:xfrm>
            <a:off x="1990451" y="-15575"/>
            <a:ext cx="1037699" cy="1037699"/>
          </a:xfrm>
          <a:prstGeom prst="rect">
            <a:avLst/>
          </a:prstGeom>
          <a:noFill/>
          <a:ln>
            <a:noFill/>
          </a:ln>
        </p:spPr>
      </p:pic>
      <p:pic>
        <p:nvPicPr>
          <p:cNvPr id="39" name="Shape 39"/>
          <p:cNvPicPr preferRelativeResize="0"/>
          <p:nvPr/>
        </p:nvPicPr>
        <p:blipFill>
          <a:blip r:embed="rId3">
            <a:alphaModFix/>
          </a:blip>
          <a:stretch>
            <a:fillRect/>
          </a:stretch>
        </p:blipFill>
        <p:spPr>
          <a:xfrm>
            <a:off x="8041323" y="1991825"/>
            <a:ext cx="1159827" cy="1159799"/>
          </a:xfrm>
          <a:prstGeom prst="rect">
            <a:avLst/>
          </a:prstGeom>
          <a:noFill/>
          <a:ln>
            <a:noFill/>
          </a:ln>
        </p:spPr>
      </p:pic>
      <p:pic>
        <p:nvPicPr>
          <p:cNvPr id="40" name="Shape 40"/>
          <p:cNvPicPr preferRelativeResize="0"/>
          <p:nvPr/>
        </p:nvPicPr>
        <p:blipFill>
          <a:blip r:embed="rId4">
            <a:alphaModFix/>
          </a:blip>
          <a:stretch>
            <a:fillRect/>
          </a:stretch>
        </p:blipFill>
        <p:spPr>
          <a:xfrm>
            <a:off x="-70425" y="3081825"/>
            <a:ext cx="2070675" cy="2070675"/>
          </a:xfrm>
          <a:prstGeom prst="rect">
            <a:avLst/>
          </a:prstGeom>
          <a:noFill/>
          <a:ln>
            <a:noFill/>
          </a:ln>
        </p:spPr>
      </p:pic>
      <p:pic>
        <p:nvPicPr>
          <p:cNvPr id="41" name="Shape 41"/>
          <p:cNvPicPr preferRelativeResize="0"/>
          <p:nvPr/>
        </p:nvPicPr>
        <p:blipFill>
          <a:blip r:embed="rId5">
            <a:alphaModFix/>
          </a:blip>
          <a:stretch>
            <a:fillRect/>
          </a:stretch>
        </p:blipFill>
        <p:spPr>
          <a:xfrm>
            <a:off x="7143750" y="2224"/>
            <a:ext cx="2057399" cy="2057399"/>
          </a:xfrm>
          <a:prstGeom prst="rect">
            <a:avLst/>
          </a:prstGeom>
          <a:noFill/>
          <a:ln>
            <a:noFill/>
          </a:ln>
        </p:spPr>
      </p:pic>
      <p:pic>
        <p:nvPicPr>
          <p:cNvPr id="42" name="Shape 42"/>
          <p:cNvPicPr preferRelativeResize="0"/>
          <p:nvPr/>
        </p:nvPicPr>
        <p:blipFill>
          <a:blip r:embed="rId6">
            <a:alphaModFix/>
          </a:blip>
          <a:stretch>
            <a:fillRect/>
          </a:stretch>
        </p:blipFill>
        <p:spPr>
          <a:xfrm>
            <a:off x="-71493" y="1017181"/>
            <a:ext cx="2070675" cy="2070675"/>
          </a:xfrm>
          <a:prstGeom prst="rect">
            <a:avLst/>
          </a:prstGeom>
          <a:noFill/>
          <a:ln>
            <a:noFill/>
          </a:ln>
        </p:spPr>
      </p:pic>
      <p:sp>
        <p:nvSpPr>
          <p:cNvPr id="43" name="Shape 43"/>
          <p:cNvSpPr/>
          <p:nvPr/>
        </p:nvSpPr>
        <p:spPr>
          <a:xfrm>
            <a:off x="-72626" y="2048176"/>
            <a:ext cx="1037699" cy="10376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pic>
        <p:nvPicPr>
          <p:cNvPr id="44" name="Shape 44"/>
          <p:cNvPicPr preferRelativeResize="0"/>
          <p:nvPr/>
        </p:nvPicPr>
        <p:blipFill>
          <a:blip r:embed="rId7">
            <a:alphaModFix/>
          </a:blip>
          <a:stretch>
            <a:fillRect/>
          </a:stretch>
        </p:blipFill>
        <p:spPr>
          <a:xfrm>
            <a:off x="4056643" y="4111407"/>
            <a:ext cx="1037699" cy="1037674"/>
          </a:xfrm>
          <a:prstGeom prst="rect">
            <a:avLst/>
          </a:prstGeom>
          <a:noFill/>
          <a:ln>
            <a:noFill/>
          </a:ln>
        </p:spPr>
      </p:pic>
      <p:pic>
        <p:nvPicPr>
          <p:cNvPr id="45" name="Shape 45"/>
          <p:cNvPicPr preferRelativeResize="0"/>
          <p:nvPr/>
        </p:nvPicPr>
        <p:blipFill>
          <a:blip r:embed="rId8">
            <a:alphaModFix/>
          </a:blip>
          <a:stretch>
            <a:fillRect/>
          </a:stretch>
        </p:blipFill>
        <p:spPr>
          <a:xfrm>
            <a:off x="7142538" y="3085375"/>
            <a:ext cx="2070675" cy="2070675"/>
          </a:xfrm>
          <a:prstGeom prst="rect">
            <a:avLst/>
          </a:prstGeom>
          <a:noFill/>
          <a:ln>
            <a:noFill/>
          </a:ln>
        </p:spPr>
      </p:pic>
      <p:pic>
        <p:nvPicPr>
          <p:cNvPr id="46" name="Shape 46"/>
          <p:cNvPicPr preferRelativeResize="0"/>
          <p:nvPr/>
        </p:nvPicPr>
        <p:blipFill>
          <a:blip r:embed="rId9">
            <a:alphaModFix/>
          </a:blip>
          <a:stretch>
            <a:fillRect/>
          </a:stretch>
        </p:blipFill>
        <p:spPr>
          <a:xfrm>
            <a:off x="-66600" y="-18106"/>
            <a:ext cx="1037699" cy="1037732"/>
          </a:xfrm>
          <a:prstGeom prst="rect">
            <a:avLst/>
          </a:prstGeom>
          <a:noFill/>
          <a:ln>
            <a:noFill/>
          </a:ln>
        </p:spPr>
      </p:pic>
      <p:pic>
        <p:nvPicPr>
          <p:cNvPr id="47" name="Shape 47"/>
          <p:cNvPicPr preferRelativeResize="0"/>
          <p:nvPr/>
        </p:nvPicPr>
        <p:blipFill>
          <a:blip r:embed="rId10">
            <a:alphaModFix/>
          </a:blip>
          <a:stretch>
            <a:fillRect/>
          </a:stretch>
        </p:blipFill>
        <p:spPr>
          <a:xfrm>
            <a:off x="5082293" y="-18074"/>
            <a:ext cx="1037699" cy="1037699"/>
          </a:xfrm>
          <a:prstGeom prst="rect">
            <a:avLst/>
          </a:prstGeom>
          <a:noFill/>
          <a:ln>
            <a:noFill/>
          </a:ln>
        </p:spPr>
      </p:pic>
      <p:pic>
        <p:nvPicPr>
          <p:cNvPr id="48" name="Shape 48"/>
          <p:cNvPicPr preferRelativeResize="0"/>
          <p:nvPr/>
        </p:nvPicPr>
        <p:blipFill>
          <a:blip r:embed="rId11">
            <a:alphaModFix/>
          </a:blip>
          <a:stretch>
            <a:fillRect/>
          </a:stretch>
        </p:blipFill>
        <p:spPr>
          <a:xfrm>
            <a:off x="3018950" y="4105800"/>
            <a:ext cx="1037699" cy="1037699"/>
          </a:xfrm>
          <a:prstGeom prst="rect">
            <a:avLst/>
          </a:prstGeom>
          <a:noFill/>
          <a:ln>
            <a:noFill/>
          </a:ln>
        </p:spPr>
      </p:pic>
      <p:sp>
        <p:nvSpPr>
          <p:cNvPr id="49" name="Shape 49"/>
          <p:cNvSpPr/>
          <p:nvPr/>
        </p:nvSpPr>
        <p:spPr>
          <a:xfrm flipH="1">
            <a:off x="971549" y="-6119"/>
            <a:ext cx="1028700" cy="102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50" name="Shape 50"/>
          <p:cNvSpPr/>
          <p:nvPr/>
        </p:nvSpPr>
        <p:spPr>
          <a:xfrm flipH="1">
            <a:off x="2000249" y="4114889"/>
            <a:ext cx="1028700" cy="102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51" name="Shape 51"/>
          <p:cNvSpPr/>
          <p:nvPr/>
        </p:nvSpPr>
        <p:spPr>
          <a:xfrm flipH="1">
            <a:off x="3028949" y="0"/>
            <a:ext cx="1028700" cy="1028700"/>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52" name="Shape 52"/>
          <p:cNvSpPr/>
          <p:nvPr/>
        </p:nvSpPr>
        <p:spPr>
          <a:xfrm flipH="1">
            <a:off x="5086349" y="4114889"/>
            <a:ext cx="1028700" cy="1028700"/>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flipH="1">
            <a:off x="6115049" y="4114889"/>
            <a:ext cx="1028700" cy="102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flipH="1">
            <a:off x="6117974" y="-9555"/>
            <a:ext cx="1028700" cy="102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flipH="1">
            <a:off x="4057649" y="0"/>
            <a:ext cx="1028700" cy="102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flipH="1">
            <a:off x="2507334" y="500440"/>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57" name="Shape 57"/>
          <p:cNvSpPr/>
          <p:nvPr/>
        </p:nvSpPr>
        <p:spPr>
          <a:xfrm>
            <a:off x="4566117" y="-49"/>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58" name="Shape 58"/>
          <p:cNvSpPr/>
          <p:nvPr/>
        </p:nvSpPr>
        <p:spPr>
          <a:xfrm flipH="1">
            <a:off x="453009" y="-59"/>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59" name="Shape 59"/>
          <p:cNvSpPr/>
          <p:nvPr/>
        </p:nvSpPr>
        <p:spPr>
          <a:xfrm>
            <a:off x="965075" y="1019175"/>
            <a:ext cx="7207200" cy="30957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0" name="Shape 60"/>
          <p:cNvSpPr txBox="1">
            <a:spLocks noGrp="1"/>
          </p:cNvSpPr>
          <p:nvPr>
            <p:ph type="ctrTitle"/>
          </p:nvPr>
        </p:nvSpPr>
        <p:spPr>
          <a:xfrm>
            <a:off x="2014575" y="1583350"/>
            <a:ext cx="5114700" cy="1159799"/>
          </a:xfrm>
          <a:prstGeom prst="rect">
            <a:avLst/>
          </a:prstGeom>
        </p:spPr>
        <p:txBody>
          <a:bodyPr lIns="91425" tIns="91425" rIns="91425" bIns="91425" anchor="b" anchorCtr="0"/>
          <a:lstStyle>
            <a:lvl1pPr lvl="0" algn="ctr" rtl="0">
              <a:spcBef>
                <a:spcPts val="0"/>
              </a:spcBef>
              <a:buClr>
                <a:srgbClr val="4D778A"/>
              </a:buClr>
              <a:buSzPct val="100000"/>
              <a:defRPr sz="1800">
                <a:solidFill>
                  <a:srgbClr val="4D778A"/>
                </a:solidFill>
              </a:defRPr>
            </a:lvl1pPr>
            <a:lvl2pPr lvl="1" algn="ctr" rtl="0">
              <a:spcBef>
                <a:spcPts val="0"/>
              </a:spcBef>
              <a:buClr>
                <a:srgbClr val="4D778A"/>
              </a:buClr>
              <a:buSzPct val="100000"/>
              <a:defRPr sz="1800">
                <a:solidFill>
                  <a:srgbClr val="4D778A"/>
                </a:solidFill>
              </a:defRPr>
            </a:lvl2pPr>
            <a:lvl3pPr lvl="2" algn="ctr" rtl="0">
              <a:spcBef>
                <a:spcPts val="0"/>
              </a:spcBef>
              <a:buClr>
                <a:srgbClr val="4D778A"/>
              </a:buClr>
              <a:buSzPct val="100000"/>
              <a:defRPr sz="1800">
                <a:solidFill>
                  <a:srgbClr val="4D778A"/>
                </a:solidFill>
              </a:defRPr>
            </a:lvl3pPr>
            <a:lvl4pPr lvl="3" algn="ctr" rtl="0">
              <a:spcBef>
                <a:spcPts val="0"/>
              </a:spcBef>
              <a:buClr>
                <a:srgbClr val="4D778A"/>
              </a:buClr>
              <a:buSzPct val="100000"/>
              <a:defRPr sz="1800">
                <a:solidFill>
                  <a:srgbClr val="4D778A"/>
                </a:solidFill>
              </a:defRPr>
            </a:lvl4pPr>
            <a:lvl5pPr lvl="4" algn="ctr" rtl="0">
              <a:spcBef>
                <a:spcPts val="0"/>
              </a:spcBef>
              <a:buClr>
                <a:srgbClr val="4D778A"/>
              </a:buClr>
              <a:buSzPct val="100000"/>
              <a:defRPr sz="1800">
                <a:solidFill>
                  <a:srgbClr val="4D778A"/>
                </a:solidFill>
              </a:defRPr>
            </a:lvl5pPr>
            <a:lvl6pPr lvl="5" algn="ctr" rtl="0">
              <a:spcBef>
                <a:spcPts val="0"/>
              </a:spcBef>
              <a:buClr>
                <a:srgbClr val="4D778A"/>
              </a:buClr>
              <a:buSzPct val="100000"/>
              <a:defRPr sz="1800">
                <a:solidFill>
                  <a:srgbClr val="4D778A"/>
                </a:solidFill>
              </a:defRPr>
            </a:lvl6pPr>
            <a:lvl7pPr lvl="6" algn="ctr" rtl="0">
              <a:spcBef>
                <a:spcPts val="0"/>
              </a:spcBef>
              <a:buClr>
                <a:srgbClr val="4D778A"/>
              </a:buClr>
              <a:buSzPct val="100000"/>
              <a:defRPr sz="1800">
                <a:solidFill>
                  <a:srgbClr val="4D778A"/>
                </a:solidFill>
              </a:defRPr>
            </a:lvl7pPr>
            <a:lvl8pPr lvl="7" algn="ctr" rtl="0">
              <a:spcBef>
                <a:spcPts val="0"/>
              </a:spcBef>
              <a:buClr>
                <a:srgbClr val="4D778A"/>
              </a:buClr>
              <a:buSzPct val="100000"/>
              <a:defRPr sz="1800">
                <a:solidFill>
                  <a:srgbClr val="4D778A"/>
                </a:solidFill>
              </a:defRPr>
            </a:lvl8pPr>
            <a:lvl9pPr lvl="8" algn="ctr" rtl="0">
              <a:spcBef>
                <a:spcPts val="0"/>
              </a:spcBef>
              <a:buClr>
                <a:srgbClr val="4D778A"/>
              </a:buClr>
              <a:buSzPct val="100000"/>
              <a:defRPr sz="1800">
                <a:solidFill>
                  <a:srgbClr val="4D778A"/>
                </a:solidFill>
              </a:defRPr>
            </a:lvl9pPr>
          </a:lstStyle>
          <a:p>
            <a:endParaRPr/>
          </a:p>
        </p:txBody>
      </p:sp>
      <p:sp>
        <p:nvSpPr>
          <p:cNvPr id="61" name="Shape 61"/>
          <p:cNvSpPr txBox="1">
            <a:spLocks noGrp="1"/>
          </p:cNvSpPr>
          <p:nvPr>
            <p:ph type="subTitle" idx="1"/>
          </p:nvPr>
        </p:nvSpPr>
        <p:spPr>
          <a:xfrm>
            <a:off x="2014575" y="2611454"/>
            <a:ext cx="5114700" cy="784799"/>
          </a:xfrm>
          <a:prstGeom prst="rect">
            <a:avLst/>
          </a:prstGeom>
        </p:spPr>
        <p:txBody>
          <a:bodyPr lIns="91425" tIns="91425" rIns="91425" bIns="91425" anchor="t" anchorCtr="0"/>
          <a:lstStyle>
            <a:lvl1pPr lvl="0" algn="ctr" rtl="0">
              <a:spcBef>
                <a:spcPts val="0"/>
              </a:spcBef>
              <a:buClr>
                <a:srgbClr val="7198A9"/>
              </a:buClr>
              <a:buSzPct val="100000"/>
              <a:buNone/>
              <a:defRPr sz="1400">
                <a:solidFill>
                  <a:srgbClr val="7198A9"/>
                </a:solidFill>
              </a:defRPr>
            </a:lvl1pPr>
            <a:lvl2pPr lvl="1" algn="ctr" rtl="0">
              <a:spcBef>
                <a:spcPts val="0"/>
              </a:spcBef>
              <a:buClr>
                <a:srgbClr val="7198A9"/>
              </a:buClr>
              <a:buSzPct val="100000"/>
              <a:buNone/>
              <a:defRPr sz="1400">
                <a:solidFill>
                  <a:srgbClr val="7198A9"/>
                </a:solidFill>
              </a:defRPr>
            </a:lvl2pPr>
            <a:lvl3pPr lvl="2" algn="ctr" rtl="0">
              <a:spcBef>
                <a:spcPts val="0"/>
              </a:spcBef>
              <a:buClr>
                <a:srgbClr val="7198A9"/>
              </a:buClr>
              <a:buSzPct val="100000"/>
              <a:buNone/>
              <a:defRPr sz="1400">
                <a:solidFill>
                  <a:srgbClr val="7198A9"/>
                </a:solidFill>
              </a:defRPr>
            </a:lvl3pPr>
            <a:lvl4pPr lvl="3" algn="ctr" rtl="0">
              <a:spcBef>
                <a:spcPts val="0"/>
              </a:spcBef>
              <a:buClr>
                <a:srgbClr val="7198A9"/>
              </a:buClr>
              <a:buSzPct val="100000"/>
              <a:buNone/>
              <a:defRPr sz="1400">
                <a:solidFill>
                  <a:srgbClr val="7198A9"/>
                </a:solidFill>
              </a:defRPr>
            </a:lvl4pPr>
            <a:lvl5pPr lvl="4" algn="ctr" rtl="0">
              <a:spcBef>
                <a:spcPts val="0"/>
              </a:spcBef>
              <a:buClr>
                <a:srgbClr val="7198A9"/>
              </a:buClr>
              <a:buSzPct val="100000"/>
              <a:buNone/>
              <a:defRPr sz="1400">
                <a:solidFill>
                  <a:srgbClr val="7198A9"/>
                </a:solidFill>
              </a:defRPr>
            </a:lvl5pPr>
            <a:lvl6pPr lvl="5" algn="ctr" rtl="0">
              <a:spcBef>
                <a:spcPts val="0"/>
              </a:spcBef>
              <a:buClr>
                <a:srgbClr val="7198A9"/>
              </a:buClr>
              <a:buSzPct val="100000"/>
              <a:buNone/>
              <a:defRPr sz="1400">
                <a:solidFill>
                  <a:srgbClr val="7198A9"/>
                </a:solidFill>
              </a:defRPr>
            </a:lvl6pPr>
            <a:lvl7pPr lvl="6" algn="ctr" rtl="0">
              <a:spcBef>
                <a:spcPts val="0"/>
              </a:spcBef>
              <a:buClr>
                <a:srgbClr val="7198A9"/>
              </a:buClr>
              <a:buSzPct val="100000"/>
              <a:buNone/>
              <a:defRPr sz="1400">
                <a:solidFill>
                  <a:srgbClr val="7198A9"/>
                </a:solidFill>
              </a:defRPr>
            </a:lvl7pPr>
            <a:lvl8pPr lvl="7" algn="ctr" rtl="0">
              <a:spcBef>
                <a:spcPts val="0"/>
              </a:spcBef>
              <a:buClr>
                <a:srgbClr val="7198A9"/>
              </a:buClr>
              <a:buSzPct val="100000"/>
              <a:buNone/>
              <a:defRPr sz="1400">
                <a:solidFill>
                  <a:srgbClr val="7198A9"/>
                </a:solidFill>
              </a:defRPr>
            </a:lvl8pPr>
            <a:lvl9pPr lvl="8" algn="ctr" rtl="0">
              <a:spcBef>
                <a:spcPts val="0"/>
              </a:spcBef>
              <a:buClr>
                <a:srgbClr val="7198A9"/>
              </a:buClr>
              <a:buSzPct val="100000"/>
              <a:buNone/>
              <a:defRPr sz="1400">
                <a:solidFill>
                  <a:srgbClr val="7198A9"/>
                </a:solidFill>
              </a:defRPr>
            </a:lvl9pPr>
          </a:lstStyle>
          <a:p>
            <a:endParaRPr/>
          </a:p>
        </p:txBody>
      </p:sp>
      <p:sp>
        <p:nvSpPr>
          <p:cNvPr id="62" name="Shape 62"/>
          <p:cNvSpPr/>
          <p:nvPr/>
        </p:nvSpPr>
        <p:spPr>
          <a:xfrm>
            <a:off x="5072817" y="4615400"/>
            <a:ext cx="518700" cy="518700"/>
          </a:xfrm>
          <a:prstGeom prst="rect">
            <a:avLst/>
          </a:prstGeom>
          <a:solidFill>
            <a:srgbClr val="CEDBE0">
              <a:alpha val="32690"/>
            </a:srgbClr>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63"/>
        <p:cNvGrpSpPr/>
        <p:nvPr/>
      </p:nvGrpSpPr>
      <p:grpSpPr>
        <a:xfrm>
          <a:off x="0" y="0"/>
          <a:ext cx="0" cy="0"/>
          <a:chOff x="0" y="0"/>
          <a:chExt cx="0" cy="0"/>
        </a:xfrm>
      </p:grpSpPr>
      <p:pic>
        <p:nvPicPr>
          <p:cNvPr id="64" name="Shape 64"/>
          <p:cNvPicPr preferRelativeResize="0"/>
          <p:nvPr/>
        </p:nvPicPr>
        <p:blipFill>
          <a:blip r:embed="rId2">
            <a:alphaModFix/>
          </a:blip>
          <a:stretch>
            <a:fillRect/>
          </a:stretch>
        </p:blipFill>
        <p:spPr>
          <a:xfrm>
            <a:off x="-3550" y="995050"/>
            <a:ext cx="1037699" cy="1037699"/>
          </a:xfrm>
          <a:prstGeom prst="rect">
            <a:avLst/>
          </a:prstGeom>
          <a:noFill/>
          <a:ln>
            <a:noFill/>
          </a:ln>
        </p:spPr>
      </p:pic>
      <p:pic>
        <p:nvPicPr>
          <p:cNvPr id="65" name="Shape 65"/>
          <p:cNvPicPr preferRelativeResize="0"/>
          <p:nvPr/>
        </p:nvPicPr>
        <p:blipFill>
          <a:blip r:embed="rId3">
            <a:alphaModFix/>
          </a:blip>
          <a:stretch>
            <a:fillRect/>
          </a:stretch>
        </p:blipFill>
        <p:spPr>
          <a:xfrm>
            <a:off x="-3550" y="3065725"/>
            <a:ext cx="2077775" cy="2077775"/>
          </a:xfrm>
          <a:prstGeom prst="rect">
            <a:avLst/>
          </a:prstGeom>
          <a:noFill/>
          <a:ln>
            <a:noFill/>
          </a:ln>
        </p:spPr>
      </p:pic>
      <p:sp>
        <p:nvSpPr>
          <p:cNvPr id="66" name="Shape 66"/>
          <p:cNvSpPr/>
          <p:nvPr/>
        </p:nvSpPr>
        <p:spPr>
          <a:xfrm>
            <a:off x="8107794" y="3110112"/>
            <a:ext cx="1037699" cy="1037699"/>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pic>
        <p:nvPicPr>
          <p:cNvPr id="67" name="Shape 67"/>
          <p:cNvPicPr preferRelativeResize="0"/>
          <p:nvPr/>
        </p:nvPicPr>
        <p:blipFill>
          <a:blip r:embed="rId4">
            <a:alphaModFix/>
          </a:blip>
          <a:stretch>
            <a:fillRect/>
          </a:stretch>
        </p:blipFill>
        <p:spPr>
          <a:xfrm>
            <a:off x="7070025" y="1037700"/>
            <a:ext cx="2084474" cy="2084474"/>
          </a:xfrm>
          <a:prstGeom prst="rect">
            <a:avLst/>
          </a:prstGeom>
          <a:noFill/>
          <a:ln>
            <a:noFill/>
          </a:ln>
        </p:spPr>
      </p:pic>
      <p:sp>
        <p:nvSpPr>
          <p:cNvPr id="68" name="Shape 68"/>
          <p:cNvSpPr txBox="1">
            <a:spLocks noGrp="1"/>
          </p:cNvSpPr>
          <p:nvPr>
            <p:ph type="body" idx="1"/>
          </p:nvPr>
        </p:nvSpPr>
        <p:spPr>
          <a:xfrm>
            <a:off x="2901375" y="2161800"/>
            <a:ext cx="3341400" cy="819899"/>
          </a:xfrm>
          <a:prstGeom prst="rect">
            <a:avLst/>
          </a:prstGeom>
        </p:spPr>
        <p:txBody>
          <a:bodyPr lIns="91425" tIns="91425" rIns="91425" bIns="91425" anchor="ctr" anchorCtr="0"/>
          <a:lstStyle>
            <a:lvl1pPr lvl="0" algn="ctr" rtl="0">
              <a:spcBef>
                <a:spcPts val="0"/>
              </a:spcBef>
              <a:buFont typeface="Arvo"/>
              <a:defRPr i="1">
                <a:latin typeface="Arvo"/>
                <a:ea typeface="Arvo"/>
                <a:cs typeface="Arvo"/>
                <a:sym typeface="Arvo"/>
              </a:defRPr>
            </a:lvl1pPr>
            <a:lvl2pPr lvl="1" algn="ctr" rtl="0">
              <a:spcBef>
                <a:spcPts val="0"/>
              </a:spcBef>
              <a:buFont typeface="Arvo"/>
              <a:defRPr i="1">
                <a:latin typeface="Arvo"/>
                <a:ea typeface="Arvo"/>
                <a:cs typeface="Arvo"/>
                <a:sym typeface="Arvo"/>
              </a:defRPr>
            </a:lvl2pPr>
            <a:lvl3pPr lvl="2" algn="ctr" rtl="0">
              <a:spcBef>
                <a:spcPts val="0"/>
              </a:spcBef>
              <a:buFont typeface="Arvo"/>
              <a:defRPr i="1">
                <a:latin typeface="Arvo"/>
                <a:ea typeface="Arvo"/>
                <a:cs typeface="Arvo"/>
                <a:sym typeface="Arvo"/>
              </a:defRPr>
            </a:lvl3pPr>
            <a:lvl4pPr lvl="3" algn="ctr" rtl="0">
              <a:spcBef>
                <a:spcPts val="0"/>
              </a:spcBef>
              <a:buFont typeface="Arvo"/>
              <a:defRPr i="1">
                <a:latin typeface="Arvo"/>
                <a:ea typeface="Arvo"/>
                <a:cs typeface="Arvo"/>
                <a:sym typeface="Arvo"/>
              </a:defRPr>
            </a:lvl4pPr>
            <a:lvl5pPr lvl="4" algn="ctr" rtl="0">
              <a:spcBef>
                <a:spcPts val="0"/>
              </a:spcBef>
              <a:buFont typeface="Arvo"/>
              <a:defRPr i="1">
                <a:latin typeface="Arvo"/>
                <a:ea typeface="Arvo"/>
                <a:cs typeface="Arvo"/>
                <a:sym typeface="Arvo"/>
              </a:defRPr>
            </a:lvl5pPr>
            <a:lvl6pPr lvl="5" algn="ctr" rtl="0">
              <a:spcBef>
                <a:spcPts val="0"/>
              </a:spcBef>
              <a:buFont typeface="Arvo"/>
              <a:defRPr i="1">
                <a:latin typeface="Arvo"/>
                <a:ea typeface="Arvo"/>
                <a:cs typeface="Arvo"/>
                <a:sym typeface="Arvo"/>
              </a:defRPr>
            </a:lvl6pPr>
            <a:lvl7pPr lvl="6" algn="ctr" rtl="0">
              <a:spcBef>
                <a:spcPts val="0"/>
              </a:spcBef>
              <a:buFont typeface="Arvo"/>
              <a:defRPr i="1">
                <a:latin typeface="Arvo"/>
                <a:ea typeface="Arvo"/>
                <a:cs typeface="Arvo"/>
                <a:sym typeface="Arvo"/>
              </a:defRPr>
            </a:lvl7pPr>
            <a:lvl8pPr lvl="7" algn="ctr" rtl="0">
              <a:spcBef>
                <a:spcPts val="0"/>
              </a:spcBef>
              <a:buFont typeface="Arvo"/>
              <a:defRPr i="1">
                <a:latin typeface="Arvo"/>
                <a:ea typeface="Arvo"/>
                <a:cs typeface="Arvo"/>
                <a:sym typeface="Arvo"/>
              </a:defRPr>
            </a:lvl8pPr>
            <a:lvl9pPr lvl="8" algn="ctr">
              <a:spcBef>
                <a:spcPts val="0"/>
              </a:spcBef>
              <a:buFont typeface="Arvo"/>
              <a:defRPr i="1">
                <a:latin typeface="Arvo"/>
                <a:ea typeface="Arvo"/>
                <a:cs typeface="Arvo"/>
                <a:sym typeface="Arvo"/>
              </a:defRPr>
            </a:lvl9pPr>
          </a:lstStyle>
          <a:p>
            <a:endParaRPr/>
          </a:p>
        </p:txBody>
      </p:sp>
      <p:sp>
        <p:nvSpPr>
          <p:cNvPr id="69" name="Shape 69"/>
          <p:cNvSpPr/>
          <p:nvPr/>
        </p:nvSpPr>
        <p:spPr>
          <a:xfrm>
            <a:off x="7070023" y="1037701"/>
            <a:ext cx="1037699" cy="10376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70" name="Shape 70"/>
          <p:cNvSpPr/>
          <p:nvPr/>
        </p:nvSpPr>
        <p:spPr>
          <a:xfrm>
            <a:off x="7070023" y="42"/>
            <a:ext cx="1037699" cy="10376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71" name="Shape 71"/>
          <p:cNvSpPr/>
          <p:nvPr/>
        </p:nvSpPr>
        <p:spPr>
          <a:xfrm>
            <a:off x="6551322" y="-9"/>
            <a:ext cx="518700" cy="518700"/>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72" name="Shape 72"/>
          <p:cNvSpPr/>
          <p:nvPr/>
        </p:nvSpPr>
        <p:spPr>
          <a:xfrm>
            <a:off x="8107728" y="3122165"/>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73" name="Shape 73"/>
          <p:cNvSpPr/>
          <p:nvPr/>
        </p:nvSpPr>
        <p:spPr>
          <a:xfrm flipH="1">
            <a:off x="1032726" y="995054"/>
            <a:ext cx="1037699" cy="10376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74" name="Shape 74"/>
          <p:cNvSpPr/>
          <p:nvPr/>
        </p:nvSpPr>
        <p:spPr>
          <a:xfrm flipH="1">
            <a:off x="-3494" y="2032762"/>
            <a:ext cx="1037699" cy="1037699"/>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75" name="Shape 75"/>
          <p:cNvSpPr/>
          <p:nvPr/>
        </p:nvSpPr>
        <p:spPr>
          <a:xfrm flipH="1">
            <a:off x="1032726" y="3065726"/>
            <a:ext cx="1037699" cy="10376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76" name="Shape 76"/>
          <p:cNvSpPr/>
          <p:nvPr/>
        </p:nvSpPr>
        <p:spPr>
          <a:xfrm flipH="1">
            <a:off x="2070427" y="4624790"/>
            <a:ext cx="518700" cy="518700"/>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77" name="Shape 77"/>
          <p:cNvSpPr/>
          <p:nvPr/>
        </p:nvSpPr>
        <p:spPr>
          <a:xfrm flipH="1">
            <a:off x="1551734" y="1514040"/>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pic>
        <p:nvPicPr>
          <p:cNvPr id="78" name="Shape 78"/>
          <p:cNvPicPr preferRelativeResize="0"/>
          <p:nvPr/>
        </p:nvPicPr>
        <p:blipFill>
          <a:blip r:embed="rId5">
            <a:alphaModFix/>
          </a:blip>
          <a:stretch>
            <a:fillRect/>
          </a:stretch>
        </p:blipFill>
        <p:spPr>
          <a:xfrm>
            <a:off x="8107734" y="-5"/>
            <a:ext cx="1037814" cy="1037812"/>
          </a:xfrm>
          <a:prstGeom prst="rect">
            <a:avLst/>
          </a:prstGeom>
          <a:noFill/>
          <a:ln>
            <a:noFill/>
          </a:ln>
        </p:spPr>
      </p:pic>
      <p:grpSp>
        <p:nvGrpSpPr>
          <p:cNvPr id="79" name="Shape 79"/>
          <p:cNvGrpSpPr/>
          <p:nvPr/>
        </p:nvGrpSpPr>
        <p:grpSpPr>
          <a:xfrm>
            <a:off x="1310131" y="3331423"/>
            <a:ext cx="482890" cy="506303"/>
            <a:chOff x="5961125" y="1623900"/>
            <a:chExt cx="427450" cy="448175"/>
          </a:xfrm>
        </p:grpSpPr>
        <p:sp>
          <p:nvSpPr>
            <p:cNvPr id="80" name="Shape 80"/>
            <p:cNvSpPr/>
            <p:nvPr/>
          </p:nvSpPr>
          <p:spPr>
            <a:xfrm>
              <a:off x="5961125" y="1678700"/>
              <a:ext cx="376925" cy="376925"/>
            </a:xfrm>
            <a:custGeom>
              <a:avLst/>
              <a:gdLst/>
              <a:ahLst/>
              <a:cxnLst/>
              <a:rect l="0" t="0" r="0" b="0"/>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 name="Shape 81"/>
            <p:cNvSpPr/>
            <p:nvPr/>
          </p:nvSpPr>
          <p:spPr>
            <a:xfrm>
              <a:off x="6009825" y="1727425"/>
              <a:ext cx="279500" cy="279500"/>
            </a:xfrm>
            <a:custGeom>
              <a:avLst/>
              <a:gdLst/>
              <a:ahLst/>
              <a:cxnLst/>
              <a:rect l="0" t="0" r="0" b="0"/>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 name="Shape 82"/>
            <p:cNvSpPr/>
            <p:nvPr/>
          </p:nvSpPr>
          <p:spPr>
            <a:xfrm>
              <a:off x="6107250" y="1824850"/>
              <a:ext cx="84650" cy="84650"/>
            </a:xfrm>
            <a:custGeom>
              <a:avLst/>
              <a:gdLst/>
              <a:ahLst/>
              <a:cxnLst/>
              <a:rect l="0" t="0" r="0" b="0"/>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 name="Shape 83"/>
            <p:cNvSpPr/>
            <p:nvPr/>
          </p:nvSpPr>
          <p:spPr>
            <a:xfrm>
              <a:off x="6058550" y="1776125"/>
              <a:ext cx="182075" cy="182075"/>
            </a:xfrm>
            <a:custGeom>
              <a:avLst/>
              <a:gdLst/>
              <a:ahLst/>
              <a:cxnLst/>
              <a:rect l="0" t="0" r="0" b="0"/>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 name="Shape 84"/>
            <p:cNvSpPr/>
            <p:nvPr/>
          </p:nvSpPr>
          <p:spPr>
            <a:xfrm>
              <a:off x="5971475" y="2001400"/>
              <a:ext cx="74925" cy="70675"/>
            </a:xfrm>
            <a:custGeom>
              <a:avLst/>
              <a:gdLst/>
              <a:ahLst/>
              <a:cxnLst/>
              <a:rect l="0" t="0" r="0" b="0"/>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 name="Shape 85"/>
            <p:cNvSpPr/>
            <p:nvPr/>
          </p:nvSpPr>
          <p:spPr>
            <a:xfrm>
              <a:off x="6253375" y="2001400"/>
              <a:ext cx="74325" cy="70675"/>
            </a:xfrm>
            <a:custGeom>
              <a:avLst/>
              <a:gdLst/>
              <a:ahLst/>
              <a:cxnLst/>
              <a:rect l="0" t="0" r="0" b="0"/>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 name="Shape 86"/>
            <p:cNvSpPr/>
            <p:nvPr/>
          </p:nvSpPr>
          <p:spPr>
            <a:xfrm>
              <a:off x="6137700" y="1623900"/>
              <a:ext cx="250875" cy="255150"/>
            </a:xfrm>
            <a:custGeom>
              <a:avLst/>
              <a:gdLst/>
              <a:ahLst/>
              <a:cxnLst/>
              <a:rect l="0" t="0" r="0" b="0"/>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87" name="Shape 87"/>
          <p:cNvSpPr/>
          <p:nvPr/>
        </p:nvSpPr>
        <p:spPr>
          <a:xfrm>
            <a:off x="7349050" y="1316723"/>
            <a:ext cx="479648" cy="479648"/>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1842475" y="1197075"/>
            <a:ext cx="4115399" cy="6219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90" name="Shape 90"/>
          <p:cNvSpPr txBox="1">
            <a:spLocks noGrp="1"/>
          </p:cNvSpPr>
          <p:nvPr>
            <p:ph type="body" idx="1"/>
          </p:nvPr>
        </p:nvSpPr>
        <p:spPr>
          <a:xfrm>
            <a:off x="1842475" y="1918281"/>
            <a:ext cx="4115399" cy="270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pic>
        <p:nvPicPr>
          <p:cNvPr id="91" name="Shape 91"/>
          <p:cNvPicPr preferRelativeResize="0"/>
          <p:nvPr/>
        </p:nvPicPr>
        <p:blipFill>
          <a:blip r:embed="rId2">
            <a:alphaModFix/>
          </a:blip>
          <a:stretch>
            <a:fillRect/>
          </a:stretch>
        </p:blipFill>
        <p:spPr>
          <a:xfrm>
            <a:off x="8106184" y="2070682"/>
            <a:ext cx="1037814" cy="1037812"/>
          </a:xfrm>
          <a:prstGeom prst="rect">
            <a:avLst/>
          </a:prstGeom>
          <a:noFill/>
          <a:ln>
            <a:noFill/>
          </a:ln>
        </p:spPr>
      </p:pic>
      <p:pic>
        <p:nvPicPr>
          <p:cNvPr id="92" name="Shape 92"/>
          <p:cNvPicPr preferRelativeResize="0"/>
          <p:nvPr/>
        </p:nvPicPr>
        <p:blipFill>
          <a:blip r:embed="rId3">
            <a:alphaModFix/>
          </a:blip>
          <a:stretch>
            <a:fillRect/>
          </a:stretch>
        </p:blipFill>
        <p:spPr>
          <a:xfrm>
            <a:off x="7066221" y="9"/>
            <a:ext cx="2077779" cy="2077770"/>
          </a:xfrm>
          <a:prstGeom prst="rect">
            <a:avLst/>
          </a:prstGeom>
          <a:noFill/>
          <a:ln>
            <a:noFill/>
          </a:ln>
        </p:spPr>
      </p:pic>
      <p:sp>
        <p:nvSpPr>
          <p:cNvPr id="93" name="Shape 93"/>
          <p:cNvSpPr/>
          <p:nvPr/>
        </p:nvSpPr>
        <p:spPr>
          <a:xfrm>
            <a:off x="7070023" y="2072329"/>
            <a:ext cx="1037699" cy="10376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94" name="Shape 94"/>
          <p:cNvSpPr/>
          <p:nvPr/>
        </p:nvSpPr>
        <p:spPr>
          <a:xfrm>
            <a:off x="8106244" y="3108512"/>
            <a:ext cx="1037699" cy="1037699"/>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95" name="Shape 95"/>
          <p:cNvSpPr/>
          <p:nvPr/>
        </p:nvSpPr>
        <p:spPr>
          <a:xfrm>
            <a:off x="7070023" y="1"/>
            <a:ext cx="1037699" cy="10376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96" name="Shape 96"/>
          <p:cNvSpPr/>
          <p:nvPr/>
        </p:nvSpPr>
        <p:spPr>
          <a:xfrm>
            <a:off x="6" y="4105794"/>
            <a:ext cx="1037699" cy="1037699"/>
          </a:xfrm>
          <a:prstGeom prst="rect">
            <a:avLst/>
          </a:prstGeom>
          <a:solidFill>
            <a:srgbClr val="FAA99C"/>
          </a:solidFill>
          <a:ln>
            <a:noFill/>
          </a:ln>
        </p:spPr>
        <p:txBody>
          <a:bodyPr lIns="91425" tIns="91425" rIns="91425" bIns="91425" anchor="ctr" anchorCtr="0">
            <a:noAutofit/>
          </a:bodyPr>
          <a:lstStyle/>
          <a:p>
            <a:pPr lvl="0">
              <a:spcBef>
                <a:spcPts val="0"/>
              </a:spcBef>
              <a:buNone/>
            </a:pPr>
            <a:endParaRPr/>
          </a:p>
        </p:txBody>
      </p:sp>
      <p:sp>
        <p:nvSpPr>
          <p:cNvPr id="97" name="Shape 97"/>
          <p:cNvSpPr/>
          <p:nvPr/>
        </p:nvSpPr>
        <p:spPr>
          <a:xfrm>
            <a:off x="0" y="3587097"/>
            <a:ext cx="518700" cy="51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98" name="Shape 98"/>
          <p:cNvSpPr/>
          <p:nvPr/>
        </p:nvSpPr>
        <p:spPr>
          <a:xfrm>
            <a:off x="518690" y="4105790"/>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99" name="Shape 99"/>
          <p:cNvSpPr/>
          <p:nvPr/>
        </p:nvSpPr>
        <p:spPr>
          <a:xfrm>
            <a:off x="6551322" y="-9"/>
            <a:ext cx="518700" cy="518700"/>
          </a:xfrm>
          <a:prstGeom prst="rect">
            <a:avLst/>
          </a:prstGeom>
          <a:solidFill>
            <a:srgbClr val="FAA99C"/>
          </a:solidFill>
          <a:ln>
            <a:noFill/>
          </a:ln>
        </p:spPr>
        <p:txBody>
          <a:bodyPr lIns="91425" tIns="91425" rIns="91425" bIns="91425" anchor="ctr" anchorCtr="0">
            <a:noAutofit/>
          </a:bodyPr>
          <a:lstStyle/>
          <a:p>
            <a:pPr lvl="0">
              <a:spcBef>
                <a:spcPts val="0"/>
              </a:spcBef>
              <a:buNone/>
            </a:pPr>
            <a:endParaRPr/>
          </a:p>
        </p:txBody>
      </p:sp>
      <p:sp>
        <p:nvSpPr>
          <p:cNvPr id="100" name="Shape 100"/>
          <p:cNvSpPr/>
          <p:nvPr/>
        </p:nvSpPr>
        <p:spPr>
          <a:xfrm>
            <a:off x="7587465" y="2583740"/>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grpSp>
        <p:nvGrpSpPr>
          <p:cNvPr id="101" name="Shape 101"/>
          <p:cNvGrpSpPr/>
          <p:nvPr/>
        </p:nvGrpSpPr>
        <p:grpSpPr>
          <a:xfrm>
            <a:off x="7332941" y="269800"/>
            <a:ext cx="498130" cy="498101"/>
            <a:chOff x="1923675" y="1633650"/>
            <a:chExt cx="436000" cy="435975"/>
          </a:xfrm>
        </p:grpSpPr>
        <p:sp>
          <p:nvSpPr>
            <p:cNvPr id="102" name="Shape 102"/>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3" name="Shape 103"/>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4" name="Shape 104"/>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5" name="Shape 105"/>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6" name="Shape 106"/>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7" name="Shape 107"/>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108"/>
        <p:cNvGrpSpPr/>
        <p:nvPr/>
      </p:nvGrpSpPr>
      <p:grpSpPr>
        <a:xfrm>
          <a:off x="0" y="0"/>
          <a:ext cx="0" cy="0"/>
          <a:chOff x="0" y="0"/>
          <a:chExt cx="0" cy="0"/>
        </a:xfrm>
      </p:grpSpPr>
      <p:pic>
        <p:nvPicPr>
          <p:cNvPr id="109" name="Shape 109"/>
          <p:cNvPicPr preferRelativeResize="0"/>
          <p:nvPr/>
        </p:nvPicPr>
        <p:blipFill>
          <a:blip r:embed="rId2">
            <a:alphaModFix/>
          </a:blip>
          <a:stretch>
            <a:fillRect/>
          </a:stretch>
        </p:blipFill>
        <p:spPr>
          <a:xfrm>
            <a:off x="7069775" y="1037700"/>
            <a:ext cx="2070675" cy="2070675"/>
          </a:xfrm>
          <a:prstGeom prst="rect">
            <a:avLst/>
          </a:prstGeom>
          <a:noFill/>
          <a:ln>
            <a:noFill/>
          </a:ln>
        </p:spPr>
      </p:pic>
      <p:sp>
        <p:nvSpPr>
          <p:cNvPr id="110" name="Shape 110"/>
          <p:cNvSpPr/>
          <p:nvPr/>
        </p:nvSpPr>
        <p:spPr>
          <a:xfrm>
            <a:off x="7070023" y="2072326"/>
            <a:ext cx="1037699" cy="1037699"/>
          </a:xfrm>
          <a:prstGeom prst="rect">
            <a:avLst/>
          </a:prstGeom>
          <a:solidFill>
            <a:srgbClr val="CEDBE0">
              <a:alpha val="32690"/>
            </a:srgbClr>
          </a:solidFill>
          <a:ln>
            <a:noFill/>
          </a:ln>
        </p:spPr>
        <p:txBody>
          <a:bodyPr lIns="91425" tIns="91425" rIns="91425" bIns="91425" anchor="ctr" anchorCtr="0">
            <a:noAutofit/>
          </a:bodyPr>
          <a:lstStyle/>
          <a:p>
            <a:pPr lvl="0">
              <a:spcBef>
                <a:spcPts val="0"/>
              </a:spcBef>
              <a:buNone/>
            </a:pPr>
            <a:endParaRPr/>
          </a:p>
        </p:txBody>
      </p:sp>
      <p:pic>
        <p:nvPicPr>
          <p:cNvPr id="111" name="Shape 111"/>
          <p:cNvPicPr preferRelativeResize="0"/>
          <p:nvPr/>
        </p:nvPicPr>
        <p:blipFill>
          <a:blip r:embed="rId3">
            <a:alphaModFix/>
          </a:blip>
          <a:stretch>
            <a:fillRect/>
          </a:stretch>
        </p:blipFill>
        <p:spPr>
          <a:xfrm>
            <a:off x="8102625" y="0"/>
            <a:ext cx="1037825" cy="1037825"/>
          </a:xfrm>
          <a:prstGeom prst="rect">
            <a:avLst/>
          </a:prstGeom>
          <a:noFill/>
          <a:ln>
            <a:noFill/>
          </a:ln>
        </p:spPr>
      </p:pic>
      <p:sp>
        <p:nvSpPr>
          <p:cNvPr id="112" name="Shape 112"/>
          <p:cNvSpPr txBox="1">
            <a:spLocks noGrp="1"/>
          </p:cNvSpPr>
          <p:nvPr>
            <p:ph type="title"/>
          </p:nvPr>
        </p:nvSpPr>
        <p:spPr>
          <a:xfrm>
            <a:off x="1842475" y="1197075"/>
            <a:ext cx="4406399" cy="6219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13" name="Shape 113"/>
          <p:cNvSpPr txBox="1">
            <a:spLocks noGrp="1"/>
          </p:cNvSpPr>
          <p:nvPr>
            <p:ph type="body" idx="1"/>
          </p:nvPr>
        </p:nvSpPr>
        <p:spPr>
          <a:xfrm>
            <a:off x="1842475" y="1818975"/>
            <a:ext cx="2172900" cy="3106799"/>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400"/>
            </a:lvl2pPr>
            <a:lvl3pPr lvl="2">
              <a:spcBef>
                <a:spcPts val="0"/>
              </a:spcBef>
              <a:buSzPct val="100000"/>
              <a:defRPr sz="1400"/>
            </a:lvl3pPr>
            <a:lvl4pPr lvl="3">
              <a:spcBef>
                <a:spcPts val="0"/>
              </a:spcBef>
              <a:buSzPct val="100000"/>
              <a:defRPr sz="1400"/>
            </a:lvl4pPr>
            <a:lvl5pPr lvl="4">
              <a:spcBef>
                <a:spcPts val="0"/>
              </a:spcBef>
              <a:buSzPct val="100000"/>
              <a:defRPr sz="1400"/>
            </a:lvl5pPr>
            <a:lvl6pPr lvl="5">
              <a:spcBef>
                <a:spcPts val="0"/>
              </a:spcBef>
              <a:buSzPct val="100000"/>
              <a:defRPr sz="1400"/>
            </a:lvl6pPr>
            <a:lvl7pPr lvl="6">
              <a:spcBef>
                <a:spcPts val="0"/>
              </a:spcBef>
              <a:buSzPct val="100000"/>
              <a:defRPr sz="1400"/>
            </a:lvl7pPr>
            <a:lvl8pPr lvl="7">
              <a:spcBef>
                <a:spcPts val="0"/>
              </a:spcBef>
              <a:buSzPct val="100000"/>
              <a:defRPr sz="1400"/>
            </a:lvl8pPr>
            <a:lvl9pPr lvl="8">
              <a:spcBef>
                <a:spcPts val="0"/>
              </a:spcBef>
              <a:buSzPct val="100000"/>
              <a:defRPr sz="1400"/>
            </a:lvl9pPr>
          </a:lstStyle>
          <a:p>
            <a:endParaRPr/>
          </a:p>
        </p:txBody>
      </p:sp>
      <p:sp>
        <p:nvSpPr>
          <p:cNvPr id="114" name="Shape 114"/>
          <p:cNvSpPr txBox="1">
            <a:spLocks noGrp="1"/>
          </p:cNvSpPr>
          <p:nvPr>
            <p:ph type="body" idx="2"/>
          </p:nvPr>
        </p:nvSpPr>
        <p:spPr>
          <a:xfrm>
            <a:off x="4063135" y="1818975"/>
            <a:ext cx="2185800" cy="3106799"/>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400"/>
            </a:lvl2pPr>
            <a:lvl3pPr lvl="2">
              <a:spcBef>
                <a:spcPts val="0"/>
              </a:spcBef>
              <a:buSzPct val="100000"/>
              <a:defRPr sz="1400"/>
            </a:lvl3pPr>
            <a:lvl4pPr lvl="3">
              <a:spcBef>
                <a:spcPts val="0"/>
              </a:spcBef>
              <a:buSzPct val="100000"/>
              <a:defRPr sz="1400"/>
            </a:lvl4pPr>
            <a:lvl5pPr lvl="4">
              <a:spcBef>
                <a:spcPts val="0"/>
              </a:spcBef>
              <a:buSzPct val="100000"/>
              <a:defRPr sz="1400"/>
            </a:lvl5pPr>
            <a:lvl6pPr lvl="5">
              <a:spcBef>
                <a:spcPts val="0"/>
              </a:spcBef>
              <a:buSzPct val="100000"/>
              <a:defRPr sz="1400"/>
            </a:lvl6pPr>
            <a:lvl7pPr lvl="6">
              <a:spcBef>
                <a:spcPts val="0"/>
              </a:spcBef>
              <a:buSzPct val="100000"/>
              <a:defRPr sz="1400"/>
            </a:lvl7pPr>
            <a:lvl8pPr lvl="7">
              <a:spcBef>
                <a:spcPts val="0"/>
              </a:spcBef>
              <a:buSzPct val="100000"/>
              <a:defRPr sz="1400"/>
            </a:lvl8pPr>
            <a:lvl9pPr lvl="8">
              <a:spcBef>
                <a:spcPts val="0"/>
              </a:spcBef>
              <a:buSzPct val="100000"/>
              <a:defRPr sz="1400"/>
            </a:lvl9pPr>
          </a:lstStyle>
          <a:p>
            <a:endParaRPr/>
          </a:p>
        </p:txBody>
      </p:sp>
      <p:sp>
        <p:nvSpPr>
          <p:cNvPr id="115" name="Shape 115"/>
          <p:cNvSpPr/>
          <p:nvPr/>
        </p:nvSpPr>
        <p:spPr>
          <a:xfrm>
            <a:off x="8102685" y="3110092"/>
            <a:ext cx="1037699" cy="10376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116" name="Shape 116"/>
          <p:cNvSpPr/>
          <p:nvPr/>
        </p:nvSpPr>
        <p:spPr>
          <a:xfrm>
            <a:off x="7070032" y="62"/>
            <a:ext cx="1037699" cy="1037699"/>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117" name="Shape 117"/>
          <p:cNvSpPr/>
          <p:nvPr/>
        </p:nvSpPr>
        <p:spPr>
          <a:xfrm>
            <a:off x="6" y="4105794"/>
            <a:ext cx="1037699" cy="1037699"/>
          </a:xfrm>
          <a:prstGeom prst="rect">
            <a:avLst/>
          </a:prstGeom>
          <a:solidFill>
            <a:srgbClr val="37A9DD"/>
          </a:solidFill>
          <a:ln>
            <a:noFill/>
          </a:ln>
        </p:spPr>
        <p:txBody>
          <a:bodyPr lIns="91425" tIns="91425" rIns="91425" bIns="91425" anchor="ctr" anchorCtr="0">
            <a:noAutofit/>
          </a:bodyPr>
          <a:lstStyle/>
          <a:p>
            <a:pPr lvl="0">
              <a:spcBef>
                <a:spcPts val="0"/>
              </a:spcBef>
              <a:buNone/>
            </a:pPr>
            <a:endParaRPr/>
          </a:p>
        </p:txBody>
      </p:sp>
      <p:sp>
        <p:nvSpPr>
          <p:cNvPr id="118" name="Shape 118"/>
          <p:cNvSpPr/>
          <p:nvPr/>
        </p:nvSpPr>
        <p:spPr>
          <a:xfrm>
            <a:off x="1037700" y="4624497"/>
            <a:ext cx="518700" cy="51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119" name="Shape 119"/>
          <p:cNvSpPr/>
          <p:nvPr/>
        </p:nvSpPr>
        <p:spPr>
          <a:xfrm>
            <a:off x="-9" y="4105790"/>
            <a:ext cx="518700" cy="518700"/>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120" name="Shape 120"/>
          <p:cNvSpPr/>
          <p:nvPr/>
        </p:nvSpPr>
        <p:spPr>
          <a:xfrm>
            <a:off x="8621747" y="4146315"/>
            <a:ext cx="518700" cy="518700"/>
          </a:xfrm>
          <a:prstGeom prst="rect">
            <a:avLst/>
          </a:prstGeom>
          <a:solidFill>
            <a:srgbClr val="37A9DD"/>
          </a:solidFill>
          <a:ln>
            <a:noFill/>
          </a:ln>
        </p:spPr>
        <p:txBody>
          <a:bodyPr lIns="91425" tIns="91425" rIns="91425" bIns="91425" anchor="ctr" anchorCtr="0">
            <a:noAutofit/>
          </a:bodyPr>
          <a:lstStyle/>
          <a:p>
            <a:pPr lvl="0">
              <a:spcBef>
                <a:spcPts val="0"/>
              </a:spcBef>
              <a:buNone/>
            </a:pPr>
            <a:endParaRPr/>
          </a:p>
        </p:txBody>
      </p:sp>
      <p:sp>
        <p:nvSpPr>
          <p:cNvPr id="121" name="Shape 121"/>
          <p:cNvSpPr/>
          <p:nvPr/>
        </p:nvSpPr>
        <p:spPr>
          <a:xfrm>
            <a:off x="8621753" y="3627615"/>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grpSp>
        <p:nvGrpSpPr>
          <p:cNvPr id="122" name="Shape 122"/>
          <p:cNvGrpSpPr/>
          <p:nvPr/>
        </p:nvGrpSpPr>
        <p:grpSpPr>
          <a:xfrm>
            <a:off x="7424021" y="2343454"/>
            <a:ext cx="329718" cy="522702"/>
            <a:chOff x="6718575" y="2318625"/>
            <a:chExt cx="256950" cy="407375"/>
          </a:xfrm>
        </p:grpSpPr>
        <p:sp>
          <p:nvSpPr>
            <p:cNvPr id="123" name="Shape 123"/>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4" name="Shape 124"/>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5" name="Shape 125"/>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6" name="Shape 126"/>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7" name="Shape 127"/>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8" name="Shape 128"/>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9" name="Shape 129"/>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0" name="Shape 130"/>
            <p:cNvSpPr/>
            <p:nvPr/>
          </p:nvSpPr>
          <p:spPr>
            <a:xfrm>
              <a:off x="6795900" y="2628550"/>
              <a:ext cx="102300" cy="25"/>
            </a:xfrm>
            <a:custGeom>
              <a:avLst/>
              <a:gdLst/>
              <a:ahLst/>
              <a:cxnLst/>
              <a:rect l="0" t="0" r="0" b="0"/>
              <a:pathLst>
                <a:path w="4092" h="1" fill="none" extrusionOk="0">
                  <a:moveTo>
                    <a:pt x="0" y="1"/>
                  </a:moveTo>
                  <a:lnTo>
                    <a:pt x="4092"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131"/>
        <p:cNvGrpSpPr/>
        <p:nvPr/>
      </p:nvGrpSpPr>
      <p:grpSpPr>
        <a:xfrm>
          <a:off x="0" y="0"/>
          <a:ext cx="0" cy="0"/>
          <a:chOff x="0" y="0"/>
          <a:chExt cx="0" cy="0"/>
        </a:xfrm>
      </p:grpSpPr>
      <p:pic>
        <p:nvPicPr>
          <p:cNvPr id="132" name="Shape 132"/>
          <p:cNvPicPr preferRelativeResize="0"/>
          <p:nvPr/>
        </p:nvPicPr>
        <p:blipFill>
          <a:blip r:embed="rId2">
            <a:alphaModFix/>
          </a:blip>
          <a:stretch>
            <a:fillRect/>
          </a:stretch>
        </p:blipFill>
        <p:spPr>
          <a:xfrm>
            <a:off x="7068350" y="2070675"/>
            <a:ext cx="1037825" cy="1037825"/>
          </a:xfrm>
          <a:prstGeom prst="rect">
            <a:avLst/>
          </a:prstGeom>
          <a:noFill/>
          <a:ln>
            <a:noFill/>
          </a:ln>
        </p:spPr>
      </p:pic>
      <p:pic>
        <p:nvPicPr>
          <p:cNvPr id="133" name="Shape 133"/>
          <p:cNvPicPr preferRelativeResize="0"/>
          <p:nvPr/>
        </p:nvPicPr>
        <p:blipFill>
          <a:blip r:embed="rId3">
            <a:alphaModFix/>
          </a:blip>
          <a:stretch>
            <a:fillRect/>
          </a:stretch>
        </p:blipFill>
        <p:spPr>
          <a:xfrm>
            <a:off x="7066225" y="0"/>
            <a:ext cx="2077775" cy="2077775"/>
          </a:xfrm>
          <a:prstGeom prst="rect">
            <a:avLst/>
          </a:prstGeom>
          <a:noFill/>
          <a:ln>
            <a:noFill/>
          </a:ln>
        </p:spPr>
      </p:pic>
      <p:sp>
        <p:nvSpPr>
          <p:cNvPr id="134" name="Shape 134"/>
          <p:cNvSpPr txBox="1">
            <a:spLocks noGrp="1"/>
          </p:cNvSpPr>
          <p:nvPr>
            <p:ph type="title"/>
          </p:nvPr>
        </p:nvSpPr>
        <p:spPr>
          <a:xfrm>
            <a:off x="1842475" y="1197075"/>
            <a:ext cx="4441799" cy="6219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5" name="Shape 135"/>
          <p:cNvSpPr txBox="1">
            <a:spLocks noGrp="1"/>
          </p:cNvSpPr>
          <p:nvPr>
            <p:ph type="body" idx="1"/>
          </p:nvPr>
        </p:nvSpPr>
        <p:spPr>
          <a:xfrm>
            <a:off x="1842475" y="1818975"/>
            <a:ext cx="1431300" cy="3107099"/>
          </a:xfrm>
          <a:prstGeom prst="rect">
            <a:avLst/>
          </a:prstGeom>
        </p:spPr>
        <p:txBody>
          <a:bodyPr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136" name="Shape 136"/>
          <p:cNvSpPr txBox="1">
            <a:spLocks noGrp="1"/>
          </p:cNvSpPr>
          <p:nvPr>
            <p:ph type="body" idx="2"/>
          </p:nvPr>
        </p:nvSpPr>
        <p:spPr>
          <a:xfrm>
            <a:off x="3347474" y="1818975"/>
            <a:ext cx="1431300" cy="3107099"/>
          </a:xfrm>
          <a:prstGeom prst="rect">
            <a:avLst/>
          </a:prstGeom>
        </p:spPr>
        <p:txBody>
          <a:bodyPr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137" name="Shape 137"/>
          <p:cNvSpPr txBox="1">
            <a:spLocks noGrp="1"/>
          </p:cNvSpPr>
          <p:nvPr>
            <p:ph type="body" idx="3"/>
          </p:nvPr>
        </p:nvSpPr>
        <p:spPr>
          <a:xfrm>
            <a:off x="4852474" y="1818975"/>
            <a:ext cx="1431300" cy="3107099"/>
          </a:xfrm>
          <a:prstGeom prst="rect">
            <a:avLst/>
          </a:prstGeom>
        </p:spPr>
        <p:txBody>
          <a:bodyPr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138" name="Shape 138"/>
          <p:cNvSpPr/>
          <p:nvPr/>
        </p:nvSpPr>
        <p:spPr>
          <a:xfrm>
            <a:off x="6030660" y="4"/>
            <a:ext cx="1037699" cy="10376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139" name="Shape 139"/>
          <p:cNvSpPr/>
          <p:nvPr/>
        </p:nvSpPr>
        <p:spPr>
          <a:xfrm>
            <a:off x="8106244" y="2071755"/>
            <a:ext cx="1037699" cy="1037699"/>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140" name="Shape 140"/>
          <p:cNvSpPr/>
          <p:nvPr/>
        </p:nvSpPr>
        <p:spPr>
          <a:xfrm>
            <a:off x="8106235" y="1034626"/>
            <a:ext cx="1037699" cy="10376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141" name="Shape 141"/>
          <p:cNvSpPr/>
          <p:nvPr/>
        </p:nvSpPr>
        <p:spPr>
          <a:xfrm>
            <a:off x="-293" y="3586794"/>
            <a:ext cx="1037699" cy="1037699"/>
          </a:xfrm>
          <a:prstGeom prst="rect">
            <a:avLst/>
          </a:prstGeom>
          <a:solidFill>
            <a:srgbClr val="B0D85B"/>
          </a:solidFill>
          <a:ln>
            <a:noFill/>
          </a:ln>
        </p:spPr>
        <p:txBody>
          <a:bodyPr lIns="91425" tIns="91425" rIns="91425" bIns="91425" anchor="ctr" anchorCtr="0">
            <a:noAutofit/>
          </a:bodyPr>
          <a:lstStyle/>
          <a:p>
            <a:pPr lvl="0">
              <a:spcBef>
                <a:spcPts val="0"/>
              </a:spcBef>
              <a:buNone/>
            </a:pPr>
            <a:endParaRPr/>
          </a:p>
        </p:txBody>
      </p:sp>
      <p:sp>
        <p:nvSpPr>
          <p:cNvPr id="142" name="Shape 142"/>
          <p:cNvSpPr/>
          <p:nvPr/>
        </p:nvSpPr>
        <p:spPr>
          <a:xfrm>
            <a:off x="-300" y="4624497"/>
            <a:ext cx="518700" cy="51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143" name="Shape 143"/>
          <p:cNvSpPr/>
          <p:nvPr/>
        </p:nvSpPr>
        <p:spPr>
          <a:xfrm>
            <a:off x="-309" y="3586790"/>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144" name="Shape 144"/>
          <p:cNvSpPr/>
          <p:nvPr/>
        </p:nvSpPr>
        <p:spPr>
          <a:xfrm>
            <a:off x="8625222" y="3113165"/>
            <a:ext cx="518700" cy="518700"/>
          </a:xfrm>
          <a:prstGeom prst="rect">
            <a:avLst/>
          </a:prstGeom>
          <a:solidFill>
            <a:srgbClr val="B0D85B"/>
          </a:solidFill>
          <a:ln>
            <a:noFill/>
          </a:ln>
        </p:spPr>
        <p:txBody>
          <a:bodyPr lIns="91425" tIns="91425" rIns="91425" bIns="91425" anchor="ctr" anchorCtr="0">
            <a:noAutofit/>
          </a:bodyPr>
          <a:lstStyle/>
          <a:p>
            <a:pPr lvl="0">
              <a:spcBef>
                <a:spcPts val="0"/>
              </a:spcBef>
              <a:buNone/>
            </a:pPr>
            <a:endParaRPr/>
          </a:p>
        </p:txBody>
      </p:sp>
      <p:sp>
        <p:nvSpPr>
          <p:cNvPr id="145" name="Shape 145"/>
          <p:cNvSpPr/>
          <p:nvPr/>
        </p:nvSpPr>
        <p:spPr>
          <a:xfrm>
            <a:off x="7068340" y="-9"/>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grpSp>
        <p:nvGrpSpPr>
          <p:cNvPr id="146" name="Shape 146"/>
          <p:cNvGrpSpPr/>
          <p:nvPr/>
        </p:nvGrpSpPr>
        <p:grpSpPr>
          <a:xfrm>
            <a:off x="8352270" y="1280646"/>
            <a:ext cx="545654" cy="545654"/>
            <a:chOff x="5941025" y="3634400"/>
            <a:chExt cx="467650" cy="467650"/>
          </a:xfrm>
        </p:grpSpPr>
        <p:sp>
          <p:nvSpPr>
            <p:cNvPr id="147" name="Shape 147"/>
            <p:cNvSpPr/>
            <p:nvPr/>
          </p:nvSpPr>
          <p:spPr>
            <a:xfrm>
              <a:off x="5941025" y="3634400"/>
              <a:ext cx="467650" cy="467650"/>
            </a:xfrm>
            <a:custGeom>
              <a:avLst/>
              <a:gdLst/>
              <a:ahLst/>
              <a:cxnLst/>
              <a:rect l="0" t="0" r="0" b="0"/>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8" name="Shape 148"/>
            <p:cNvSpPr/>
            <p:nvPr/>
          </p:nvSpPr>
          <p:spPr>
            <a:xfrm>
              <a:off x="6211975" y="3753150"/>
              <a:ext cx="19525" cy="18900"/>
            </a:xfrm>
            <a:custGeom>
              <a:avLst/>
              <a:gdLst/>
              <a:ahLst/>
              <a:cxnLst/>
              <a:rect l="0" t="0" r="0" b="0"/>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9" name="Shape 149"/>
            <p:cNvSpPr/>
            <p:nvPr/>
          </p:nvSpPr>
          <p:spPr>
            <a:xfrm>
              <a:off x="5943475" y="3695900"/>
              <a:ext cx="177800" cy="351350"/>
            </a:xfrm>
            <a:custGeom>
              <a:avLst/>
              <a:gdLst/>
              <a:ahLst/>
              <a:cxnLst/>
              <a:rect l="0" t="0" r="0" b="0"/>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0" name="Shape 150"/>
            <p:cNvSpPr/>
            <p:nvPr/>
          </p:nvSpPr>
          <p:spPr>
            <a:xfrm>
              <a:off x="6128575" y="3695900"/>
              <a:ext cx="86475" cy="47525"/>
            </a:xfrm>
            <a:custGeom>
              <a:avLst/>
              <a:gdLst/>
              <a:ahLst/>
              <a:cxnLst/>
              <a:rect l="0" t="0" r="0" b="0"/>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1" name="Shape 151"/>
            <p:cNvSpPr/>
            <p:nvPr/>
          </p:nvSpPr>
          <p:spPr>
            <a:xfrm>
              <a:off x="6357500" y="3940075"/>
              <a:ext cx="18900" cy="34725"/>
            </a:xfrm>
            <a:custGeom>
              <a:avLst/>
              <a:gdLst/>
              <a:ahLst/>
              <a:cxnLst/>
              <a:rect l="0" t="0" r="0" b="0"/>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2" name="Shape 152"/>
            <p:cNvSpPr/>
            <p:nvPr/>
          </p:nvSpPr>
          <p:spPr>
            <a:xfrm>
              <a:off x="6202850" y="3720875"/>
              <a:ext cx="204000" cy="278875"/>
            </a:xfrm>
            <a:custGeom>
              <a:avLst/>
              <a:gdLst/>
              <a:ahLst/>
              <a:cxnLst/>
              <a:rect l="0" t="0" r="0" b="0"/>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53"/>
        <p:cNvGrpSpPr/>
        <p:nvPr/>
      </p:nvGrpSpPr>
      <p:grpSpPr>
        <a:xfrm>
          <a:off x="0" y="0"/>
          <a:ext cx="0" cy="0"/>
          <a:chOff x="0" y="0"/>
          <a:chExt cx="0" cy="0"/>
        </a:xfrm>
      </p:grpSpPr>
      <p:pic>
        <p:nvPicPr>
          <p:cNvPr id="154" name="Shape 154"/>
          <p:cNvPicPr preferRelativeResize="0"/>
          <p:nvPr/>
        </p:nvPicPr>
        <p:blipFill>
          <a:blip r:embed="rId2">
            <a:alphaModFix/>
          </a:blip>
          <a:stretch>
            <a:fillRect/>
          </a:stretch>
        </p:blipFill>
        <p:spPr>
          <a:xfrm>
            <a:off x="8106250" y="0"/>
            <a:ext cx="1037699" cy="1037699"/>
          </a:xfrm>
          <a:prstGeom prst="rect">
            <a:avLst/>
          </a:prstGeom>
          <a:noFill/>
          <a:ln>
            <a:noFill/>
          </a:ln>
        </p:spPr>
      </p:pic>
      <p:pic>
        <p:nvPicPr>
          <p:cNvPr id="155" name="Shape 155"/>
          <p:cNvPicPr preferRelativeResize="0"/>
          <p:nvPr/>
        </p:nvPicPr>
        <p:blipFill>
          <a:blip r:embed="rId3">
            <a:alphaModFix/>
          </a:blip>
          <a:stretch>
            <a:fillRect/>
          </a:stretch>
        </p:blipFill>
        <p:spPr>
          <a:xfrm>
            <a:off x="7066225" y="2070675"/>
            <a:ext cx="2077775" cy="2077775"/>
          </a:xfrm>
          <a:prstGeom prst="rect">
            <a:avLst/>
          </a:prstGeom>
          <a:noFill/>
          <a:ln>
            <a:noFill/>
          </a:ln>
        </p:spPr>
      </p:pic>
      <p:sp>
        <p:nvSpPr>
          <p:cNvPr id="156" name="Shape 156"/>
          <p:cNvSpPr txBox="1">
            <a:spLocks noGrp="1"/>
          </p:cNvSpPr>
          <p:nvPr>
            <p:ph type="title"/>
          </p:nvPr>
        </p:nvSpPr>
        <p:spPr>
          <a:xfrm>
            <a:off x="1842475" y="1197075"/>
            <a:ext cx="4115399" cy="6219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57" name="Shape 157"/>
          <p:cNvSpPr/>
          <p:nvPr/>
        </p:nvSpPr>
        <p:spPr>
          <a:xfrm>
            <a:off x="7070023" y="4"/>
            <a:ext cx="1037699" cy="10376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158" name="Shape 158"/>
          <p:cNvSpPr/>
          <p:nvPr/>
        </p:nvSpPr>
        <p:spPr>
          <a:xfrm>
            <a:off x="8106244" y="1037712"/>
            <a:ext cx="1037699" cy="1037699"/>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159" name="Shape 159"/>
          <p:cNvSpPr/>
          <p:nvPr/>
        </p:nvSpPr>
        <p:spPr>
          <a:xfrm>
            <a:off x="7070023" y="3102451"/>
            <a:ext cx="1037699" cy="10376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160" name="Shape 160"/>
          <p:cNvSpPr/>
          <p:nvPr/>
        </p:nvSpPr>
        <p:spPr>
          <a:xfrm>
            <a:off x="6" y="4105794"/>
            <a:ext cx="1037699" cy="1037699"/>
          </a:xfrm>
          <a:prstGeom prst="rect">
            <a:avLst/>
          </a:prstGeom>
          <a:solidFill>
            <a:srgbClr val="EDC67B"/>
          </a:solidFill>
          <a:ln>
            <a:noFill/>
          </a:ln>
        </p:spPr>
        <p:txBody>
          <a:bodyPr lIns="91425" tIns="91425" rIns="91425" bIns="91425" anchor="ctr" anchorCtr="0">
            <a:noAutofit/>
          </a:bodyPr>
          <a:lstStyle/>
          <a:p>
            <a:pPr lvl="0">
              <a:spcBef>
                <a:spcPts val="0"/>
              </a:spcBef>
              <a:buNone/>
            </a:pPr>
            <a:endParaRPr/>
          </a:p>
        </p:txBody>
      </p:sp>
      <p:sp>
        <p:nvSpPr>
          <p:cNvPr id="161" name="Shape 161"/>
          <p:cNvSpPr/>
          <p:nvPr/>
        </p:nvSpPr>
        <p:spPr>
          <a:xfrm>
            <a:off x="1037700" y="4105797"/>
            <a:ext cx="518700" cy="51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162" name="Shape 162"/>
          <p:cNvSpPr/>
          <p:nvPr/>
        </p:nvSpPr>
        <p:spPr>
          <a:xfrm>
            <a:off x="-9" y="4624790"/>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163" name="Shape 163"/>
          <p:cNvSpPr/>
          <p:nvPr/>
        </p:nvSpPr>
        <p:spPr>
          <a:xfrm>
            <a:off x="7587472" y="1037690"/>
            <a:ext cx="518700" cy="518700"/>
          </a:xfrm>
          <a:prstGeom prst="rect">
            <a:avLst/>
          </a:prstGeom>
          <a:solidFill>
            <a:srgbClr val="EDC67B"/>
          </a:solidFill>
          <a:ln>
            <a:noFill/>
          </a:ln>
        </p:spPr>
        <p:txBody>
          <a:bodyPr lIns="91425" tIns="91425" rIns="91425" bIns="91425" anchor="ctr" anchorCtr="0">
            <a:noAutofit/>
          </a:bodyPr>
          <a:lstStyle/>
          <a:p>
            <a:pPr lvl="0">
              <a:spcBef>
                <a:spcPts val="0"/>
              </a:spcBef>
              <a:buNone/>
            </a:pPr>
            <a:endParaRPr/>
          </a:p>
        </p:txBody>
      </p:sp>
      <p:sp>
        <p:nvSpPr>
          <p:cNvPr id="164" name="Shape 164"/>
          <p:cNvSpPr/>
          <p:nvPr/>
        </p:nvSpPr>
        <p:spPr>
          <a:xfrm>
            <a:off x="8625290" y="518990"/>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165" name="Shape 165"/>
          <p:cNvSpPr/>
          <p:nvPr/>
        </p:nvSpPr>
        <p:spPr>
          <a:xfrm>
            <a:off x="7529848" y="3440573"/>
            <a:ext cx="455350" cy="414224"/>
          </a:xfrm>
          <a:custGeom>
            <a:avLst/>
            <a:gdLst/>
            <a:ahLst/>
            <a:cxnLst/>
            <a:rect l="0" t="0" r="0" b="0"/>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6" name="Shape 166"/>
          <p:cNvSpPr/>
          <p:nvPr/>
        </p:nvSpPr>
        <p:spPr>
          <a:xfrm flipH="1">
            <a:off x="7192539" y="3387810"/>
            <a:ext cx="302960" cy="275573"/>
          </a:xfrm>
          <a:custGeom>
            <a:avLst/>
            <a:gdLst/>
            <a:ahLst/>
            <a:cxnLst/>
            <a:rect l="0" t="0" r="0" b="0"/>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167"/>
        <p:cNvGrpSpPr/>
        <p:nvPr/>
      </p:nvGrpSpPr>
      <p:grpSpPr>
        <a:xfrm>
          <a:off x="0" y="0"/>
          <a:ext cx="0" cy="0"/>
          <a:chOff x="0" y="0"/>
          <a:chExt cx="0" cy="0"/>
        </a:xfrm>
      </p:grpSpPr>
      <p:pic>
        <p:nvPicPr>
          <p:cNvPr id="168" name="Shape 168"/>
          <p:cNvPicPr preferRelativeResize="0"/>
          <p:nvPr/>
        </p:nvPicPr>
        <p:blipFill>
          <a:blip r:embed="rId2">
            <a:alphaModFix/>
          </a:blip>
          <a:stretch>
            <a:fillRect/>
          </a:stretch>
        </p:blipFill>
        <p:spPr>
          <a:xfrm>
            <a:off x="8106250" y="0"/>
            <a:ext cx="1037699" cy="1037699"/>
          </a:xfrm>
          <a:prstGeom prst="rect">
            <a:avLst/>
          </a:prstGeom>
          <a:noFill/>
          <a:ln>
            <a:noFill/>
          </a:ln>
        </p:spPr>
      </p:pic>
      <p:pic>
        <p:nvPicPr>
          <p:cNvPr id="169" name="Shape 169"/>
          <p:cNvPicPr preferRelativeResize="0"/>
          <p:nvPr/>
        </p:nvPicPr>
        <p:blipFill>
          <a:blip r:embed="rId3">
            <a:alphaModFix/>
          </a:blip>
          <a:stretch>
            <a:fillRect/>
          </a:stretch>
        </p:blipFill>
        <p:spPr>
          <a:xfrm>
            <a:off x="0" y="4105800"/>
            <a:ext cx="1037699" cy="1037699"/>
          </a:xfrm>
          <a:prstGeom prst="rect">
            <a:avLst/>
          </a:prstGeom>
          <a:noFill/>
          <a:ln>
            <a:noFill/>
          </a:ln>
        </p:spPr>
      </p:pic>
      <p:sp>
        <p:nvSpPr>
          <p:cNvPr id="170" name="Shape 170"/>
          <p:cNvSpPr txBox="1">
            <a:spLocks noGrp="1"/>
          </p:cNvSpPr>
          <p:nvPr>
            <p:ph type="body" idx="1"/>
          </p:nvPr>
        </p:nvSpPr>
        <p:spPr>
          <a:xfrm>
            <a:off x="1375225" y="3953400"/>
            <a:ext cx="1990500" cy="820200"/>
          </a:xfrm>
          <a:prstGeom prst="rect">
            <a:avLst/>
          </a:prstGeom>
        </p:spPr>
        <p:txBody>
          <a:bodyPr lIns="91425" tIns="91425" rIns="91425" bIns="91425" anchor="t" anchorCtr="0"/>
          <a:lstStyle>
            <a:lvl1pPr lvl="0">
              <a:spcBef>
                <a:spcPts val="360"/>
              </a:spcBef>
              <a:buSzPct val="100000"/>
              <a:buNone/>
              <a:defRPr sz="1400"/>
            </a:lvl1pPr>
          </a:lstStyle>
          <a:p>
            <a:endParaRPr/>
          </a:p>
        </p:txBody>
      </p:sp>
      <p:pic>
        <p:nvPicPr>
          <p:cNvPr id="171" name="Shape 171"/>
          <p:cNvPicPr preferRelativeResize="0"/>
          <p:nvPr/>
        </p:nvPicPr>
        <p:blipFill>
          <a:blip r:embed="rId4">
            <a:alphaModFix/>
          </a:blip>
          <a:stretch>
            <a:fillRect/>
          </a:stretch>
        </p:blipFill>
        <p:spPr>
          <a:xfrm>
            <a:off x="-48" y="3068052"/>
            <a:ext cx="1037699" cy="1037749"/>
          </a:xfrm>
          <a:prstGeom prst="rect">
            <a:avLst/>
          </a:prstGeom>
          <a:noFill/>
          <a:ln>
            <a:noFill/>
          </a:ln>
        </p:spPr>
      </p:pic>
      <p:sp>
        <p:nvSpPr>
          <p:cNvPr id="172" name="Shape 172"/>
          <p:cNvSpPr/>
          <p:nvPr/>
        </p:nvSpPr>
        <p:spPr>
          <a:xfrm>
            <a:off x="8106248" y="1037704"/>
            <a:ext cx="1037699" cy="10376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173" name="Shape 173"/>
          <p:cNvSpPr/>
          <p:nvPr/>
        </p:nvSpPr>
        <p:spPr>
          <a:xfrm>
            <a:off x="7070023" y="1"/>
            <a:ext cx="1037699" cy="10376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174" name="Shape 174"/>
          <p:cNvSpPr/>
          <p:nvPr/>
        </p:nvSpPr>
        <p:spPr>
          <a:xfrm>
            <a:off x="7070032" y="1037694"/>
            <a:ext cx="1037699" cy="1037699"/>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175" name="Shape 175"/>
          <p:cNvSpPr/>
          <p:nvPr/>
        </p:nvSpPr>
        <p:spPr>
          <a:xfrm>
            <a:off x="0" y="2549347"/>
            <a:ext cx="518700" cy="51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176" name="Shape 176"/>
          <p:cNvSpPr/>
          <p:nvPr/>
        </p:nvSpPr>
        <p:spPr>
          <a:xfrm>
            <a:off x="518690" y="4624790"/>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177" name="Shape 177"/>
          <p:cNvSpPr/>
          <p:nvPr/>
        </p:nvSpPr>
        <p:spPr>
          <a:xfrm>
            <a:off x="8623697" y="3114515"/>
            <a:ext cx="518700" cy="518700"/>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178" name="Shape 178"/>
          <p:cNvSpPr/>
          <p:nvPr/>
        </p:nvSpPr>
        <p:spPr>
          <a:xfrm>
            <a:off x="8623690" y="518990"/>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pic>
        <p:nvPicPr>
          <p:cNvPr id="179" name="Shape 179"/>
          <p:cNvPicPr preferRelativeResize="0"/>
          <p:nvPr/>
        </p:nvPicPr>
        <p:blipFill>
          <a:blip r:embed="rId5">
            <a:alphaModFix/>
          </a:blip>
          <a:stretch>
            <a:fillRect/>
          </a:stretch>
        </p:blipFill>
        <p:spPr>
          <a:xfrm>
            <a:off x="8106250" y="2072325"/>
            <a:ext cx="1037699" cy="1037699"/>
          </a:xfrm>
          <a:prstGeom prst="rect">
            <a:avLst/>
          </a:prstGeom>
          <a:noFill/>
          <a:ln>
            <a:noFill/>
          </a:ln>
        </p:spPr>
      </p:pic>
      <p:grpSp>
        <p:nvGrpSpPr>
          <p:cNvPr id="180" name="Shape 180"/>
          <p:cNvGrpSpPr/>
          <p:nvPr/>
        </p:nvGrpSpPr>
        <p:grpSpPr>
          <a:xfrm>
            <a:off x="7331725" y="290387"/>
            <a:ext cx="514305" cy="456925"/>
            <a:chOff x="5292575" y="3681900"/>
            <a:chExt cx="420150" cy="373275"/>
          </a:xfrm>
        </p:grpSpPr>
        <p:sp>
          <p:nvSpPr>
            <p:cNvPr id="181" name="Shape 181"/>
            <p:cNvSpPr/>
            <p:nvPr/>
          </p:nvSpPr>
          <p:spPr>
            <a:xfrm>
              <a:off x="5292575" y="3706875"/>
              <a:ext cx="420150" cy="266700"/>
            </a:xfrm>
            <a:custGeom>
              <a:avLst/>
              <a:gdLst/>
              <a:ahLst/>
              <a:cxnLst/>
              <a:rect l="0" t="0" r="0" b="0"/>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2" name="Shape 182"/>
            <p:cNvSpPr/>
            <p:nvPr/>
          </p:nvSpPr>
          <p:spPr>
            <a:xfrm>
              <a:off x="5490475" y="3681900"/>
              <a:ext cx="24375" cy="25000"/>
            </a:xfrm>
            <a:custGeom>
              <a:avLst/>
              <a:gdLst/>
              <a:ahLst/>
              <a:cxnLst/>
              <a:rect l="0" t="0" r="0" b="0"/>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3" name="Shape 183"/>
            <p:cNvSpPr/>
            <p:nvPr/>
          </p:nvSpPr>
          <p:spPr>
            <a:xfrm>
              <a:off x="5358350" y="3973550"/>
              <a:ext cx="60900" cy="81625"/>
            </a:xfrm>
            <a:custGeom>
              <a:avLst/>
              <a:gdLst/>
              <a:ahLst/>
              <a:cxnLst/>
              <a:rect l="0" t="0" r="0" b="0"/>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4" name="Shape 184"/>
            <p:cNvSpPr/>
            <p:nvPr/>
          </p:nvSpPr>
          <p:spPr>
            <a:xfrm>
              <a:off x="5586050" y="3973550"/>
              <a:ext cx="60925" cy="81625"/>
            </a:xfrm>
            <a:custGeom>
              <a:avLst/>
              <a:gdLst/>
              <a:ahLst/>
              <a:cxnLst/>
              <a:rect l="0" t="0" r="0" b="0"/>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5" name="Shape 185"/>
            <p:cNvSpPr/>
            <p:nvPr/>
          </p:nvSpPr>
          <p:spPr>
            <a:xfrm>
              <a:off x="5316925" y="3731225"/>
              <a:ext cx="371450" cy="218000"/>
            </a:xfrm>
            <a:custGeom>
              <a:avLst/>
              <a:gdLst/>
              <a:ahLst/>
              <a:cxnLst/>
              <a:rect l="0" t="0" r="0" b="0"/>
              <a:pathLst>
                <a:path w="14858" h="8720" fill="none" extrusionOk="0">
                  <a:moveTo>
                    <a:pt x="1" y="0"/>
                  </a:moveTo>
                  <a:lnTo>
                    <a:pt x="1" y="8719"/>
                  </a:lnTo>
                  <a:lnTo>
                    <a:pt x="14857" y="8719"/>
                  </a:lnTo>
                  <a:lnTo>
                    <a:pt x="14857" y="0"/>
                  </a:lnTo>
                  <a:lnTo>
                    <a:pt x="1" y="0"/>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6" name="Shape 186"/>
            <p:cNvSpPr/>
            <p:nvPr/>
          </p:nvSpPr>
          <p:spPr>
            <a:xfrm>
              <a:off x="5380250" y="3784800"/>
              <a:ext cx="230200" cy="115725"/>
            </a:xfrm>
            <a:custGeom>
              <a:avLst/>
              <a:gdLst/>
              <a:ahLst/>
              <a:cxnLst/>
              <a:rect l="0" t="0" r="0" b="0"/>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7" name="Shape 187"/>
            <p:cNvSpPr/>
            <p:nvPr/>
          </p:nvSpPr>
          <p:spPr>
            <a:xfrm>
              <a:off x="5547700" y="3779925"/>
              <a:ext cx="68825" cy="68825"/>
            </a:xfrm>
            <a:custGeom>
              <a:avLst/>
              <a:gdLst/>
              <a:ahLst/>
              <a:cxnLst/>
              <a:rect l="0" t="0" r="0" b="0"/>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1">
    <p:spTree>
      <p:nvGrpSpPr>
        <p:cNvPr id="1" name="Shape 188"/>
        <p:cNvGrpSpPr/>
        <p:nvPr/>
      </p:nvGrpSpPr>
      <p:grpSpPr>
        <a:xfrm>
          <a:off x="0" y="0"/>
          <a:ext cx="0" cy="0"/>
          <a:chOff x="0" y="0"/>
          <a:chExt cx="0" cy="0"/>
        </a:xfrm>
      </p:grpSpPr>
      <p:pic>
        <p:nvPicPr>
          <p:cNvPr id="189" name="Shape 189"/>
          <p:cNvPicPr preferRelativeResize="0"/>
          <p:nvPr/>
        </p:nvPicPr>
        <p:blipFill>
          <a:blip r:embed="rId2">
            <a:alphaModFix/>
          </a:blip>
          <a:stretch>
            <a:fillRect/>
          </a:stretch>
        </p:blipFill>
        <p:spPr>
          <a:xfrm>
            <a:off x="8213282" y="1857008"/>
            <a:ext cx="930717" cy="930717"/>
          </a:xfrm>
          <a:prstGeom prst="rect">
            <a:avLst/>
          </a:prstGeom>
          <a:noFill/>
          <a:ln>
            <a:noFill/>
          </a:ln>
        </p:spPr>
      </p:pic>
      <p:pic>
        <p:nvPicPr>
          <p:cNvPr id="190" name="Shape 190"/>
          <p:cNvPicPr preferRelativeResize="0"/>
          <p:nvPr/>
        </p:nvPicPr>
        <p:blipFill>
          <a:blip r:embed="rId3">
            <a:alphaModFix/>
          </a:blip>
          <a:stretch>
            <a:fillRect/>
          </a:stretch>
        </p:blipFill>
        <p:spPr>
          <a:xfrm>
            <a:off x="7280639" y="15"/>
            <a:ext cx="1863360" cy="1863357"/>
          </a:xfrm>
          <a:prstGeom prst="rect">
            <a:avLst/>
          </a:prstGeom>
          <a:noFill/>
          <a:ln>
            <a:noFill/>
          </a:ln>
        </p:spPr>
      </p:pic>
      <p:sp>
        <p:nvSpPr>
          <p:cNvPr id="191" name="Shape 191"/>
          <p:cNvSpPr/>
          <p:nvPr/>
        </p:nvSpPr>
        <p:spPr>
          <a:xfrm>
            <a:off x="7284049" y="1858485"/>
            <a:ext cx="930600" cy="9306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192" name="Shape 192"/>
          <p:cNvSpPr/>
          <p:nvPr/>
        </p:nvSpPr>
        <p:spPr>
          <a:xfrm>
            <a:off x="8213335" y="2787740"/>
            <a:ext cx="930600" cy="930600"/>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193" name="Shape 193"/>
          <p:cNvSpPr/>
          <p:nvPr/>
        </p:nvSpPr>
        <p:spPr>
          <a:xfrm>
            <a:off x="7284049" y="8"/>
            <a:ext cx="930600" cy="9306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194" name="Shape 194"/>
          <p:cNvSpPr/>
          <p:nvPr/>
        </p:nvSpPr>
        <p:spPr>
          <a:xfrm>
            <a:off x="5" y="4212883"/>
            <a:ext cx="930600" cy="930600"/>
          </a:xfrm>
          <a:prstGeom prst="rect">
            <a:avLst/>
          </a:prstGeom>
          <a:solidFill>
            <a:srgbClr val="FAA99C"/>
          </a:solidFill>
          <a:ln>
            <a:noFill/>
          </a:ln>
        </p:spPr>
        <p:txBody>
          <a:bodyPr lIns="91425" tIns="91425" rIns="91425" bIns="91425" anchor="ctr" anchorCtr="0">
            <a:noAutofit/>
          </a:bodyPr>
          <a:lstStyle/>
          <a:p>
            <a:pPr lvl="0">
              <a:spcBef>
                <a:spcPts val="0"/>
              </a:spcBef>
              <a:buNone/>
            </a:pPr>
            <a:endParaRPr/>
          </a:p>
        </p:txBody>
      </p:sp>
      <p:sp>
        <p:nvSpPr>
          <p:cNvPr id="195" name="Shape 195"/>
          <p:cNvSpPr/>
          <p:nvPr/>
        </p:nvSpPr>
        <p:spPr>
          <a:xfrm>
            <a:off x="0" y="3747713"/>
            <a:ext cx="465300" cy="4653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196" name="Shape 196"/>
          <p:cNvSpPr/>
          <p:nvPr/>
        </p:nvSpPr>
        <p:spPr>
          <a:xfrm>
            <a:off x="465163" y="4212880"/>
            <a:ext cx="465300" cy="4653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197" name="Shape 197"/>
          <p:cNvSpPr/>
          <p:nvPr/>
        </p:nvSpPr>
        <p:spPr>
          <a:xfrm>
            <a:off x="6818875" y="0"/>
            <a:ext cx="465300" cy="465300"/>
          </a:xfrm>
          <a:prstGeom prst="rect">
            <a:avLst/>
          </a:prstGeom>
          <a:solidFill>
            <a:srgbClr val="FAA99C"/>
          </a:solidFill>
          <a:ln>
            <a:noFill/>
          </a:ln>
        </p:spPr>
        <p:txBody>
          <a:bodyPr lIns="91425" tIns="91425" rIns="91425" bIns="91425" anchor="ctr" anchorCtr="0">
            <a:noAutofit/>
          </a:bodyPr>
          <a:lstStyle/>
          <a:p>
            <a:pPr lvl="0">
              <a:spcBef>
                <a:spcPts val="0"/>
              </a:spcBef>
              <a:buNone/>
            </a:pPr>
            <a:endParaRPr/>
          </a:p>
        </p:txBody>
      </p:sp>
      <p:sp>
        <p:nvSpPr>
          <p:cNvPr id="198" name="Shape 198"/>
          <p:cNvSpPr/>
          <p:nvPr/>
        </p:nvSpPr>
        <p:spPr>
          <a:xfrm>
            <a:off x="7748093" y="2317122"/>
            <a:ext cx="465300" cy="4653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grpSp>
        <p:nvGrpSpPr>
          <p:cNvPr id="199" name="Shape 199"/>
          <p:cNvGrpSpPr/>
          <p:nvPr/>
        </p:nvGrpSpPr>
        <p:grpSpPr>
          <a:xfrm>
            <a:off x="7519838" y="241964"/>
            <a:ext cx="446725" cy="446699"/>
            <a:chOff x="1923675" y="1633650"/>
            <a:chExt cx="436000" cy="435975"/>
          </a:xfrm>
        </p:grpSpPr>
        <p:sp>
          <p:nvSpPr>
            <p:cNvPr id="200" name="Shape 200"/>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1" name="Shape 201"/>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2" name="Shape 202"/>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3" name="Shape 203"/>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4" name="Shape 204"/>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5" name="Shape 205"/>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842475" y="1197075"/>
            <a:ext cx="4115399" cy="621900"/>
          </a:xfrm>
          <a:prstGeom prst="rect">
            <a:avLst/>
          </a:prstGeom>
          <a:noFill/>
          <a:ln>
            <a:noFill/>
          </a:ln>
        </p:spPr>
        <p:txBody>
          <a:bodyPr lIns="91425" tIns="91425" rIns="91425" bIns="91425" anchor="b" anchorCtr="0"/>
          <a:lstStyle>
            <a:lvl1pPr lvl="0">
              <a:spcBef>
                <a:spcPts val="0"/>
              </a:spcBef>
              <a:buClr>
                <a:srgbClr val="7198A9"/>
              </a:buClr>
              <a:buFont typeface="Arvo"/>
              <a:buNone/>
              <a:defRPr>
                <a:solidFill>
                  <a:srgbClr val="7198A9"/>
                </a:solidFill>
                <a:latin typeface="Arvo"/>
                <a:ea typeface="Arvo"/>
                <a:cs typeface="Arvo"/>
                <a:sym typeface="Arvo"/>
              </a:defRPr>
            </a:lvl1pPr>
            <a:lvl2pPr lvl="1">
              <a:spcBef>
                <a:spcPts val="0"/>
              </a:spcBef>
              <a:buClr>
                <a:srgbClr val="7198A9"/>
              </a:buClr>
              <a:buFont typeface="Arvo"/>
              <a:buNone/>
              <a:defRPr>
                <a:solidFill>
                  <a:srgbClr val="7198A9"/>
                </a:solidFill>
                <a:latin typeface="Arvo"/>
                <a:ea typeface="Arvo"/>
                <a:cs typeface="Arvo"/>
                <a:sym typeface="Arvo"/>
              </a:defRPr>
            </a:lvl2pPr>
            <a:lvl3pPr lvl="2">
              <a:spcBef>
                <a:spcPts val="0"/>
              </a:spcBef>
              <a:buClr>
                <a:srgbClr val="7198A9"/>
              </a:buClr>
              <a:buFont typeface="Arvo"/>
              <a:buNone/>
              <a:defRPr>
                <a:solidFill>
                  <a:srgbClr val="7198A9"/>
                </a:solidFill>
                <a:latin typeface="Arvo"/>
                <a:ea typeface="Arvo"/>
                <a:cs typeface="Arvo"/>
                <a:sym typeface="Arvo"/>
              </a:defRPr>
            </a:lvl3pPr>
            <a:lvl4pPr lvl="3">
              <a:spcBef>
                <a:spcPts val="0"/>
              </a:spcBef>
              <a:buClr>
                <a:srgbClr val="7198A9"/>
              </a:buClr>
              <a:buFont typeface="Arvo"/>
              <a:buNone/>
              <a:defRPr>
                <a:solidFill>
                  <a:srgbClr val="7198A9"/>
                </a:solidFill>
                <a:latin typeface="Arvo"/>
                <a:ea typeface="Arvo"/>
                <a:cs typeface="Arvo"/>
                <a:sym typeface="Arvo"/>
              </a:defRPr>
            </a:lvl4pPr>
            <a:lvl5pPr lvl="4">
              <a:spcBef>
                <a:spcPts val="0"/>
              </a:spcBef>
              <a:buClr>
                <a:srgbClr val="7198A9"/>
              </a:buClr>
              <a:buFont typeface="Arvo"/>
              <a:buNone/>
              <a:defRPr>
                <a:solidFill>
                  <a:srgbClr val="7198A9"/>
                </a:solidFill>
                <a:latin typeface="Arvo"/>
                <a:ea typeface="Arvo"/>
                <a:cs typeface="Arvo"/>
                <a:sym typeface="Arvo"/>
              </a:defRPr>
            </a:lvl5pPr>
            <a:lvl6pPr lvl="5">
              <a:spcBef>
                <a:spcPts val="0"/>
              </a:spcBef>
              <a:buClr>
                <a:srgbClr val="7198A9"/>
              </a:buClr>
              <a:buFont typeface="Arvo"/>
              <a:buNone/>
              <a:defRPr>
                <a:solidFill>
                  <a:srgbClr val="7198A9"/>
                </a:solidFill>
                <a:latin typeface="Arvo"/>
                <a:ea typeface="Arvo"/>
                <a:cs typeface="Arvo"/>
                <a:sym typeface="Arvo"/>
              </a:defRPr>
            </a:lvl6pPr>
            <a:lvl7pPr lvl="6">
              <a:spcBef>
                <a:spcPts val="0"/>
              </a:spcBef>
              <a:buClr>
                <a:srgbClr val="7198A9"/>
              </a:buClr>
              <a:buFont typeface="Arvo"/>
              <a:buNone/>
              <a:defRPr>
                <a:solidFill>
                  <a:srgbClr val="7198A9"/>
                </a:solidFill>
                <a:latin typeface="Arvo"/>
                <a:ea typeface="Arvo"/>
                <a:cs typeface="Arvo"/>
                <a:sym typeface="Arvo"/>
              </a:defRPr>
            </a:lvl7pPr>
            <a:lvl8pPr lvl="7">
              <a:spcBef>
                <a:spcPts val="0"/>
              </a:spcBef>
              <a:buClr>
                <a:srgbClr val="7198A9"/>
              </a:buClr>
              <a:buFont typeface="Arvo"/>
              <a:buNone/>
              <a:defRPr>
                <a:solidFill>
                  <a:srgbClr val="7198A9"/>
                </a:solidFill>
                <a:latin typeface="Arvo"/>
                <a:ea typeface="Arvo"/>
                <a:cs typeface="Arvo"/>
                <a:sym typeface="Arvo"/>
              </a:defRPr>
            </a:lvl8pPr>
            <a:lvl9pPr lvl="8">
              <a:spcBef>
                <a:spcPts val="0"/>
              </a:spcBef>
              <a:buClr>
                <a:srgbClr val="7198A9"/>
              </a:buClr>
              <a:buFont typeface="Arvo"/>
              <a:buNone/>
              <a:defRPr>
                <a:solidFill>
                  <a:srgbClr val="7198A9"/>
                </a:solidFill>
                <a:latin typeface="Arvo"/>
                <a:ea typeface="Arvo"/>
                <a:cs typeface="Arvo"/>
                <a:sym typeface="Arvo"/>
              </a:defRPr>
            </a:lvl9pPr>
          </a:lstStyle>
          <a:p>
            <a:endParaRPr/>
          </a:p>
        </p:txBody>
      </p:sp>
      <p:sp>
        <p:nvSpPr>
          <p:cNvPr id="7" name="Shape 7"/>
          <p:cNvSpPr txBox="1">
            <a:spLocks noGrp="1"/>
          </p:cNvSpPr>
          <p:nvPr>
            <p:ph type="body" idx="1"/>
          </p:nvPr>
        </p:nvSpPr>
        <p:spPr>
          <a:xfrm>
            <a:off x="1842475" y="1918281"/>
            <a:ext cx="4115399" cy="2702700"/>
          </a:xfrm>
          <a:prstGeom prst="rect">
            <a:avLst/>
          </a:prstGeom>
          <a:noFill/>
          <a:ln>
            <a:noFill/>
          </a:ln>
        </p:spPr>
        <p:txBody>
          <a:bodyPr lIns="91425" tIns="91425" rIns="91425" bIns="91425" anchor="t" anchorCtr="0"/>
          <a:lstStyle>
            <a:lvl1pPr lvl="0">
              <a:spcBef>
                <a:spcPts val="600"/>
              </a:spcBef>
              <a:buClr>
                <a:srgbClr val="CEDBE0"/>
              </a:buClr>
              <a:buSzPct val="100000"/>
              <a:buFont typeface="Muli"/>
              <a:buChar char="■"/>
              <a:defRPr sz="1600">
                <a:solidFill>
                  <a:srgbClr val="4D778A"/>
                </a:solidFill>
                <a:latin typeface="Muli"/>
                <a:ea typeface="Muli"/>
                <a:cs typeface="Muli"/>
                <a:sym typeface="Muli"/>
              </a:defRPr>
            </a:lvl1pPr>
            <a:lvl2pPr lvl="1">
              <a:spcBef>
                <a:spcPts val="480"/>
              </a:spcBef>
              <a:buClr>
                <a:srgbClr val="CEDBE0"/>
              </a:buClr>
              <a:buSzPct val="100000"/>
              <a:buFont typeface="Muli"/>
              <a:buChar char="□"/>
              <a:defRPr sz="1600">
                <a:solidFill>
                  <a:srgbClr val="4D778A"/>
                </a:solidFill>
                <a:latin typeface="Muli"/>
                <a:ea typeface="Muli"/>
                <a:cs typeface="Muli"/>
                <a:sym typeface="Muli"/>
              </a:defRPr>
            </a:lvl2pPr>
            <a:lvl3pPr lvl="2">
              <a:spcBef>
                <a:spcPts val="480"/>
              </a:spcBef>
              <a:buClr>
                <a:srgbClr val="CEDBE0"/>
              </a:buClr>
              <a:buSzPct val="100000"/>
              <a:buFont typeface="Muli"/>
              <a:buChar char="▫"/>
              <a:defRPr sz="1600">
                <a:solidFill>
                  <a:srgbClr val="4D778A"/>
                </a:solidFill>
                <a:latin typeface="Muli"/>
                <a:ea typeface="Muli"/>
                <a:cs typeface="Muli"/>
                <a:sym typeface="Muli"/>
              </a:defRPr>
            </a:lvl3pPr>
            <a:lvl4pPr lvl="3">
              <a:spcBef>
                <a:spcPts val="360"/>
              </a:spcBef>
              <a:buClr>
                <a:srgbClr val="CEDBE0"/>
              </a:buClr>
              <a:buSzPct val="100000"/>
              <a:buFont typeface="Muli"/>
              <a:buChar char="▫"/>
              <a:defRPr sz="1600">
                <a:solidFill>
                  <a:srgbClr val="4D778A"/>
                </a:solidFill>
                <a:latin typeface="Muli"/>
                <a:ea typeface="Muli"/>
                <a:cs typeface="Muli"/>
                <a:sym typeface="Muli"/>
              </a:defRPr>
            </a:lvl4pPr>
            <a:lvl5pPr lvl="4">
              <a:spcBef>
                <a:spcPts val="360"/>
              </a:spcBef>
              <a:buClr>
                <a:srgbClr val="4D778A"/>
              </a:buClr>
              <a:buSzPct val="100000"/>
              <a:buFont typeface="Muli"/>
              <a:defRPr sz="1600">
                <a:solidFill>
                  <a:srgbClr val="4D778A"/>
                </a:solidFill>
                <a:latin typeface="Muli"/>
                <a:ea typeface="Muli"/>
                <a:cs typeface="Muli"/>
                <a:sym typeface="Muli"/>
              </a:defRPr>
            </a:lvl5pPr>
            <a:lvl6pPr lvl="5">
              <a:spcBef>
                <a:spcPts val="360"/>
              </a:spcBef>
              <a:buClr>
                <a:srgbClr val="4D778A"/>
              </a:buClr>
              <a:buSzPct val="100000"/>
              <a:buFont typeface="Muli"/>
              <a:defRPr sz="1600">
                <a:solidFill>
                  <a:srgbClr val="4D778A"/>
                </a:solidFill>
                <a:latin typeface="Muli"/>
                <a:ea typeface="Muli"/>
                <a:cs typeface="Muli"/>
                <a:sym typeface="Muli"/>
              </a:defRPr>
            </a:lvl6pPr>
            <a:lvl7pPr lvl="6">
              <a:spcBef>
                <a:spcPts val="360"/>
              </a:spcBef>
              <a:buClr>
                <a:srgbClr val="4D778A"/>
              </a:buClr>
              <a:buSzPct val="100000"/>
              <a:buFont typeface="Muli"/>
              <a:defRPr sz="1600">
                <a:solidFill>
                  <a:srgbClr val="4D778A"/>
                </a:solidFill>
                <a:latin typeface="Muli"/>
                <a:ea typeface="Muli"/>
                <a:cs typeface="Muli"/>
                <a:sym typeface="Muli"/>
              </a:defRPr>
            </a:lvl7pPr>
            <a:lvl8pPr lvl="7">
              <a:spcBef>
                <a:spcPts val="360"/>
              </a:spcBef>
              <a:buClr>
                <a:srgbClr val="4D778A"/>
              </a:buClr>
              <a:buSzPct val="100000"/>
              <a:buFont typeface="Muli"/>
              <a:defRPr sz="1600">
                <a:solidFill>
                  <a:srgbClr val="4D778A"/>
                </a:solidFill>
                <a:latin typeface="Muli"/>
                <a:ea typeface="Muli"/>
                <a:cs typeface="Muli"/>
                <a:sym typeface="Muli"/>
              </a:defRPr>
            </a:lvl8pPr>
            <a:lvl9pPr lvl="8">
              <a:spcBef>
                <a:spcPts val="360"/>
              </a:spcBef>
              <a:buClr>
                <a:srgbClr val="4D778A"/>
              </a:buClr>
              <a:buSzPct val="100000"/>
              <a:buFont typeface="Muli"/>
              <a:defRPr sz="1600">
                <a:solidFill>
                  <a:srgbClr val="4D778A"/>
                </a:solidFill>
                <a:latin typeface="Muli"/>
                <a:ea typeface="Muli"/>
                <a:cs typeface="Muli"/>
                <a:sym typeface="Mul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http://www.google.com/sheets/about/" TargetMode="External"/><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28.xml"/><Relationship Id="rId1" Type="http://schemas.openxmlformats.org/officeDocument/2006/relationships/slideLayout" Target="../slideLayouts/slideLayout12.xml"/><Relationship Id="rId6" Type="http://schemas.openxmlformats.org/officeDocument/2006/relationships/hyperlink" Target="https://facebook.github.io/design/handskit.html" TargetMode="External"/><Relationship Id="rId5" Type="http://schemas.openxmlformats.org/officeDocument/2006/relationships/hyperlink" Target="http://deathtothestockphoto.com/wp-content/uploads/DeathtotheStockPhoto-License.pdf" TargetMode="External"/><Relationship Id="rId4" Type="http://schemas.openxmlformats.org/officeDocument/2006/relationships/hyperlink" Target="http://deathtothestockphoto.com/"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www.google.com/fonts#UsePlace:use/Collection:Arvo:400,700,400italic,700italic|Muli:400,400italic" TargetMode="External"/><Relationship Id="rId2" Type="http://schemas.openxmlformats.org/officeDocument/2006/relationships/notesSlide" Target="../notesSlides/notesSlide29.xml"/><Relationship Id="rId1" Type="http://schemas.openxmlformats.org/officeDocument/2006/relationships/slideLayout" Target="../slideLayouts/slideLayout11.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ctrTitle"/>
          </p:nvPr>
        </p:nvSpPr>
        <p:spPr>
          <a:xfrm>
            <a:off x="2953237" y="2033388"/>
            <a:ext cx="3220800" cy="1159799"/>
          </a:xfrm>
          <a:prstGeom prst="rect">
            <a:avLst/>
          </a:prstGeom>
        </p:spPr>
        <p:txBody>
          <a:bodyPr lIns="91425" tIns="91425" rIns="91425" bIns="91425" anchor="ctr" anchorCtr="0">
            <a:noAutofit/>
          </a:bodyPr>
          <a:lstStyle/>
          <a:p>
            <a:pPr lvl="0">
              <a:spcBef>
                <a:spcPts val="0"/>
              </a:spcBef>
              <a:buNone/>
            </a:pPr>
            <a:r>
              <a:rPr lang="en" smtClean="0"/>
              <a:t>ANGULAR 4</a:t>
            </a:r>
            <a:endParaRPr lang="en"/>
          </a:p>
        </p:txBody>
      </p:sp>
      <p:sp>
        <p:nvSpPr>
          <p:cNvPr id="4" name="TextBox 3"/>
          <p:cNvSpPr txBox="1"/>
          <p:nvPr/>
        </p:nvSpPr>
        <p:spPr>
          <a:xfrm>
            <a:off x="3357599" y="3504092"/>
            <a:ext cx="2607876" cy="307777"/>
          </a:xfrm>
          <a:prstGeom prst="rect">
            <a:avLst/>
          </a:prstGeom>
          <a:noFill/>
        </p:spPr>
        <p:txBody>
          <a:bodyPr wrap="square" rtlCol="0">
            <a:spAutoFit/>
          </a:bodyPr>
          <a:lstStyle/>
          <a:p>
            <a:pPr algn="ctr"/>
            <a:r>
              <a:rPr lang="en-US" smtClean="0">
                <a:solidFill>
                  <a:schemeClr val="accent1">
                    <a:lumMod val="75000"/>
                  </a:schemeClr>
                </a:solidFill>
              </a:rPr>
              <a:t>By hcdung@vnpt.vn</a:t>
            </a:r>
            <a:endParaRPr lang="en-US">
              <a:solidFill>
                <a:schemeClr val="accent1">
                  <a:lumMod val="75000"/>
                </a:schemeClr>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1248" y="1203052"/>
            <a:ext cx="4811263" cy="221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Shape 325"/>
          <p:cNvSpPr txBox="1">
            <a:spLocks noGrp="1"/>
          </p:cNvSpPr>
          <p:nvPr>
            <p:ph type="body" idx="1"/>
          </p:nvPr>
        </p:nvSpPr>
        <p:spPr>
          <a:xfrm>
            <a:off x="891742" y="365624"/>
            <a:ext cx="2172900" cy="3106799"/>
          </a:xfrm>
          <a:prstGeom prst="rect">
            <a:avLst/>
          </a:prstGeom>
        </p:spPr>
        <p:txBody>
          <a:bodyPr lIns="91425" tIns="91425" rIns="91425" bIns="91425" anchor="t" anchorCtr="0">
            <a:noAutofit/>
          </a:bodyPr>
          <a:lstStyle/>
          <a:p>
            <a:pPr lvl="0" rtl="0">
              <a:spcBef>
                <a:spcPts val="0"/>
              </a:spcBef>
              <a:buNone/>
            </a:pPr>
            <a:endParaRPr lang="en"/>
          </a:p>
        </p:txBody>
      </p:sp>
      <p:sp>
        <p:nvSpPr>
          <p:cNvPr id="327" name="Shape 327"/>
          <p:cNvSpPr txBox="1">
            <a:spLocks noGrp="1"/>
          </p:cNvSpPr>
          <p:nvPr>
            <p:ph type="body" idx="2"/>
          </p:nvPr>
        </p:nvSpPr>
        <p:spPr>
          <a:xfrm>
            <a:off x="3478450" y="175613"/>
            <a:ext cx="3512265" cy="4633117"/>
          </a:xfrm>
          <a:prstGeom prst="rect">
            <a:avLst/>
          </a:prstGeom>
          <a:noFill/>
          <a:ln w="15875">
            <a:solidFill>
              <a:schemeClr val="accent1"/>
            </a:solidFill>
          </a:ln>
        </p:spPr>
        <p:style>
          <a:lnRef idx="2">
            <a:schemeClr val="accent6"/>
          </a:lnRef>
          <a:fillRef idx="1">
            <a:schemeClr val="lt1"/>
          </a:fillRef>
          <a:effectRef idx="0">
            <a:schemeClr val="accent6"/>
          </a:effectRef>
          <a:fontRef idx="minor">
            <a:schemeClr val="dk1"/>
          </a:fontRef>
        </p:style>
        <p:txBody>
          <a:bodyPr lIns="91425" tIns="91425" rIns="91425" bIns="91425" anchor="t" anchorCtr="0">
            <a:noAutofit/>
          </a:bodyPr>
          <a:lstStyle/>
          <a:p>
            <a:pPr marL="285750" indent="-285750"/>
            <a:r>
              <a:rPr lang="en-US" sz="1300" b="1" smtClean="0">
                <a:solidFill>
                  <a:schemeClr val="bg2"/>
                </a:solidFill>
                <a:latin typeface="+mn-lt"/>
              </a:rPr>
              <a:t>e</a:t>
            </a:r>
            <a:r>
              <a:rPr lang="vi-VN" sz="1300" b="1" smtClean="0">
                <a:solidFill>
                  <a:schemeClr val="bg2"/>
                </a:solidFill>
                <a:latin typeface="+mn-lt"/>
              </a:rPr>
              <a:t>2e</a:t>
            </a:r>
            <a:r>
              <a:rPr lang="en-US" sz="1300" b="1" smtClean="0">
                <a:solidFill>
                  <a:schemeClr val="bg2"/>
                </a:solidFill>
                <a:latin typeface="+mn-lt"/>
              </a:rPr>
              <a:t> </a:t>
            </a:r>
            <a:r>
              <a:rPr lang="en-US" sz="1300" smtClean="0">
                <a:solidFill>
                  <a:schemeClr val="bg2"/>
                </a:solidFill>
                <a:latin typeface="+mn-lt"/>
              </a:rPr>
              <a:t>- </a:t>
            </a:r>
            <a:r>
              <a:rPr lang="vi-VN" sz="1300" smtClean="0">
                <a:solidFill>
                  <a:schemeClr val="bg2"/>
                </a:solidFill>
                <a:latin typeface="+mn-lt"/>
              </a:rPr>
              <a:t>Thư </a:t>
            </a:r>
            <a:r>
              <a:rPr lang="vi-VN" sz="1300">
                <a:solidFill>
                  <a:schemeClr val="bg2"/>
                </a:solidFill>
                <a:latin typeface="+mn-lt"/>
              </a:rPr>
              <a:t>mục này dùng để chứa các tập tin dành cho mục đích </a:t>
            </a:r>
            <a:r>
              <a:rPr lang="vi-VN" sz="1300" smtClean="0">
                <a:solidFill>
                  <a:schemeClr val="bg2"/>
                </a:solidFill>
                <a:latin typeface="+mn-lt"/>
              </a:rPr>
              <a:t>testing</a:t>
            </a:r>
            <a:endParaRPr lang="en-US" sz="1300" smtClean="0">
              <a:solidFill>
                <a:schemeClr val="bg2"/>
              </a:solidFill>
              <a:latin typeface="+mn-lt"/>
            </a:endParaRPr>
          </a:p>
          <a:p>
            <a:pPr marL="285750" indent="-285750"/>
            <a:r>
              <a:rPr lang="en-US" sz="1300" b="1" err="1" smtClean="0">
                <a:solidFill>
                  <a:schemeClr val="bg2"/>
                </a:solidFill>
                <a:latin typeface="+mn-lt"/>
              </a:rPr>
              <a:t>node_modules</a:t>
            </a:r>
            <a:r>
              <a:rPr lang="en-US" sz="1300" smtClean="0">
                <a:solidFill>
                  <a:schemeClr val="bg2"/>
                </a:solidFill>
                <a:latin typeface="+mn-lt"/>
              </a:rPr>
              <a:t> - </a:t>
            </a:r>
            <a:r>
              <a:rPr lang="en-US" sz="1300" err="1" smtClean="0">
                <a:solidFill>
                  <a:schemeClr val="bg2"/>
                </a:solidFill>
                <a:latin typeface="+mn-lt"/>
              </a:rPr>
              <a:t>Chứa</a:t>
            </a:r>
            <a:r>
              <a:rPr lang="en-US" sz="1300" smtClean="0">
                <a:solidFill>
                  <a:schemeClr val="bg2"/>
                </a:solidFill>
                <a:latin typeface="+mn-lt"/>
              </a:rPr>
              <a:t> </a:t>
            </a:r>
            <a:r>
              <a:rPr lang="en-US" sz="1300" err="1">
                <a:solidFill>
                  <a:schemeClr val="bg2"/>
                </a:solidFill>
                <a:latin typeface="+mn-lt"/>
              </a:rPr>
              <a:t>các</a:t>
            </a:r>
            <a:r>
              <a:rPr lang="en-US" sz="1300">
                <a:solidFill>
                  <a:schemeClr val="bg2"/>
                </a:solidFill>
                <a:latin typeface="+mn-lt"/>
              </a:rPr>
              <a:t> </a:t>
            </a:r>
            <a:r>
              <a:rPr lang="en-US" sz="1300" smtClean="0">
                <a:solidFill>
                  <a:schemeClr val="bg2"/>
                </a:solidFill>
                <a:latin typeface="+mn-lt"/>
              </a:rPr>
              <a:t>package </a:t>
            </a:r>
            <a:r>
              <a:rPr lang="en-US" sz="1300" err="1" smtClean="0">
                <a:solidFill>
                  <a:schemeClr val="bg2"/>
                </a:solidFill>
                <a:latin typeface="+mn-lt"/>
              </a:rPr>
              <a:t>js</a:t>
            </a:r>
            <a:r>
              <a:rPr lang="en-US" sz="1300" smtClean="0">
                <a:solidFill>
                  <a:schemeClr val="bg2"/>
                </a:solidFill>
                <a:latin typeface="+mn-lt"/>
              </a:rPr>
              <a:t> </a:t>
            </a:r>
            <a:r>
              <a:rPr lang="en-US" sz="1300" err="1" smtClean="0">
                <a:solidFill>
                  <a:schemeClr val="bg2"/>
                </a:solidFill>
                <a:latin typeface="+mn-lt"/>
              </a:rPr>
              <a:t>được</a:t>
            </a:r>
            <a:r>
              <a:rPr lang="en-US" sz="1300" smtClean="0">
                <a:solidFill>
                  <a:schemeClr val="bg2"/>
                </a:solidFill>
                <a:latin typeface="+mn-lt"/>
              </a:rPr>
              <a:t> </a:t>
            </a:r>
            <a:r>
              <a:rPr lang="en-US" sz="1300" err="1" smtClean="0">
                <a:solidFill>
                  <a:schemeClr val="bg2"/>
                </a:solidFill>
                <a:latin typeface="+mn-lt"/>
              </a:rPr>
              <a:t>cài</a:t>
            </a:r>
            <a:r>
              <a:rPr lang="en-US" sz="1300" smtClean="0">
                <a:solidFill>
                  <a:schemeClr val="bg2"/>
                </a:solidFill>
                <a:latin typeface="+mn-lt"/>
              </a:rPr>
              <a:t> </a:t>
            </a:r>
            <a:r>
              <a:rPr lang="en-US" sz="1300" err="1" smtClean="0">
                <a:solidFill>
                  <a:schemeClr val="bg2"/>
                </a:solidFill>
                <a:latin typeface="+mn-lt"/>
              </a:rPr>
              <a:t>đặt</a:t>
            </a:r>
            <a:r>
              <a:rPr lang="en-US" sz="1300" smtClean="0">
                <a:solidFill>
                  <a:schemeClr val="bg2"/>
                </a:solidFill>
                <a:latin typeface="+mn-lt"/>
              </a:rPr>
              <a:t>.</a:t>
            </a:r>
          </a:p>
          <a:p>
            <a:pPr marL="285750" indent="-285750"/>
            <a:endParaRPr lang="en-US" sz="1300" smtClean="0">
              <a:solidFill>
                <a:schemeClr val="bg2"/>
              </a:solidFill>
              <a:latin typeface="+mn-lt"/>
            </a:endParaRPr>
          </a:p>
          <a:p>
            <a:pPr marL="285750" indent="-285750"/>
            <a:r>
              <a:rPr lang="en-US" sz="1300" b="1" smtClean="0">
                <a:solidFill>
                  <a:schemeClr val="bg2"/>
                </a:solidFill>
                <a:latin typeface="+mn-lt"/>
              </a:rPr>
              <a:t>s</a:t>
            </a:r>
            <a:r>
              <a:rPr lang="vi-VN" sz="1300" b="1" smtClean="0">
                <a:solidFill>
                  <a:schemeClr val="bg2"/>
                </a:solidFill>
                <a:latin typeface="+mn-lt"/>
              </a:rPr>
              <a:t>rc</a:t>
            </a:r>
            <a:r>
              <a:rPr lang="en-US" sz="1300" b="1" smtClean="0">
                <a:solidFill>
                  <a:schemeClr val="bg2"/>
                </a:solidFill>
                <a:latin typeface="+mn-lt"/>
              </a:rPr>
              <a:t> </a:t>
            </a:r>
            <a:r>
              <a:rPr lang="en-US" sz="1300" smtClean="0">
                <a:solidFill>
                  <a:schemeClr val="bg2"/>
                </a:solidFill>
                <a:latin typeface="+mn-lt"/>
              </a:rPr>
              <a:t>- </a:t>
            </a:r>
            <a:r>
              <a:rPr lang="en-US" sz="1300" err="1" smtClean="0">
                <a:solidFill>
                  <a:schemeClr val="bg2"/>
                </a:solidFill>
                <a:latin typeface="+mn-lt"/>
              </a:rPr>
              <a:t>Thư</a:t>
            </a:r>
            <a:r>
              <a:rPr lang="en-US" sz="1300" smtClean="0">
                <a:solidFill>
                  <a:schemeClr val="bg2"/>
                </a:solidFill>
                <a:latin typeface="+mn-lt"/>
              </a:rPr>
              <a:t> </a:t>
            </a:r>
            <a:r>
              <a:rPr lang="vi-VN" sz="1300" smtClean="0">
                <a:solidFill>
                  <a:schemeClr val="bg2"/>
                </a:solidFill>
                <a:latin typeface="+mn-lt"/>
              </a:rPr>
              <a:t>mục </a:t>
            </a:r>
            <a:r>
              <a:rPr lang="vi-VN" sz="1300">
                <a:solidFill>
                  <a:schemeClr val="bg2"/>
                </a:solidFill>
                <a:latin typeface="+mn-lt"/>
              </a:rPr>
              <a:t>sẽ chứa toàn bộ source code của ứng </a:t>
            </a:r>
            <a:r>
              <a:rPr lang="vi-VN" sz="1300" smtClean="0">
                <a:solidFill>
                  <a:schemeClr val="bg2"/>
                </a:solidFill>
                <a:latin typeface="+mn-lt"/>
              </a:rPr>
              <a:t>dụng</a:t>
            </a:r>
            <a:r>
              <a:rPr lang="en-US" sz="1300" smtClean="0">
                <a:solidFill>
                  <a:schemeClr val="bg2"/>
                </a:solidFill>
                <a:latin typeface="+mn-lt"/>
              </a:rPr>
              <a:t>.</a:t>
            </a:r>
          </a:p>
          <a:p>
            <a:pPr marL="285750" indent="-285750"/>
            <a:endParaRPr lang="en-US" sz="1300" smtClean="0">
              <a:solidFill>
                <a:schemeClr val="bg2"/>
              </a:solidFill>
              <a:latin typeface="+mn-lt"/>
            </a:endParaRPr>
          </a:p>
          <a:p>
            <a:pPr marL="285750" indent="-285750"/>
            <a:r>
              <a:rPr lang="vi-VN" sz="1200" b="1">
                <a:solidFill>
                  <a:schemeClr val="bg2"/>
                </a:solidFill>
                <a:latin typeface="+mn-lt"/>
              </a:rPr>
              <a:t>.editorconfig</a:t>
            </a:r>
            <a:r>
              <a:rPr lang="vi-VN" sz="1200">
                <a:solidFill>
                  <a:schemeClr val="bg2"/>
                </a:solidFill>
                <a:latin typeface="+mn-lt"/>
              </a:rPr>
              <a:t>: file chứa cài đặt cho </a:t>
            </a:r>
            <a:r>
              <a:rPr lang="vi-VN" sz="1200" smtClean="0">
                <a:solidFill>
                  <a:schemeClr val="bg2"/>
                </a:solidFill>
                <a:latin typeface="+mn-lt"/>
              </a:rPr>
              <a:t>editor</a:t>
            </a:r>
            <a:endParaRPr lang="en-US" sz="1200" smtClean="0">
              <a:solidFill>
                <a:schemeClr val="bg2"/>
              </a:solidFill>
              <a:latin typeface="+mn-lt"/>
            </a:endParaRPr>
          </a:p>
          <a:p>
            <a:pPr marL="285750" indent="-285750"/>
            <a:r>
              <a:rPr lang="en-US" sz="1200" b="1">
                <a:solidFill>
                  <a:schemeClr val="bg2"/>
                </a:solidFill>
                <a:latin typeface="+mn-lt"/>
              </a:rPr>
              <a:t>a</a:t>
            </a:r>
            <a:r>
              <a:rPr lang="en-US" sz="1200" b="1" smtClean="0">
                <a:solidFill>
                  <a:schemeClr val="bg2"/>
                </a:solidFill>
                <a:latin typeface="+mn-lt"/>
              </a:rPr>
              <a:t>ngular-</a:t>
            </a:r>
            <a:r>
              <a:rPr lang="en-US" sz="1200" b="1" err="1" smtClean="0">
                <a:solidFill>
                  <a:schemeClr val="bg2"/>
                </a:solidFill>
                <a:latin typeface="+mn-lt"/>
              </a:rPr>
              <a:t>cli.json</a:t>
            </a:r>
            <a:r>
              <a:rPr lang="en-US" sz="1200">
                <a:solidFill>
                  <a:schemeClr val="bg2"/>
                </a:solidFill>
                <a:latin typeface="+mn-lt"/>
              </a:rPr>
              <a:t>: </a:t>
            </a:r>
            <a:r>
              <a:rPr lang="en-US" sz="1200" err="1">
                <a:solidFill>
                  <a:schemeClr val="bg2"/>
                </a:solidFill>
                <a:latin typeface="+mn-lt"/>
              </a:rPr>
              <a:t>chứa</a:t>
            </a:r>
            <a:r>
              <a:rPr lang="en-US" sz="1200">
                <a:solidFill>
                  <a:schemeClr val="bg2"/>
                </a:solidFill>
                <a:latin typeface="+mn-lt"/>
              </a:rPr>
              <a:t> </a:t>
            </a:r>
            <a:r>
              <a:rPr lang="en-US" sz="1200" err="1">
                <a:solidFill>
                  <a:schemeClr val="bg2"/>
                </a:solidFill>
                <a:latin typeface="+mn-lt"/>
              </a:rPr>
              <a:t>các</a:t>
            </a:r>
            <a:r>
              <a:rPr lang="en-US" sz="1200">
                <a:solidFill>
                  <a:schemeClr val="bg2"/>
                </a:solidFill>
                <a:latin typeface="+mn-lt"/>
              </a:rPr>
              <a:t> </a:t>
            </a:r>
            <a:r>
              <a:rPr lang="en-US" sz="1200" err="1">
                <a:solidFill>
                  <a:schemeClr val="bg2"/>
                </a:solidFill>
                <a:latin typeface="+mn-lt"/>
              </a:rPr>
              <a:t>thông</a:t>
            </a:r>
            <a:r>
              <a:rPr lang="en-US" sz="1200">
                <a:solidFill>
                  <a:schemeClr val="bg2"/>
                </a:solidFill>
                <a:latin typeface="+mn-lt"/>
              </a:rPr>
              <a:t> tin </a:t>
            </a:r>
            <a:r>
              <a:rPr lang="en-US" sz="1200" err="1">
                <a:solidFill>
                  <a:schemeClr val="bg2"/>
                </a:solidFill>
                <a:latin typeface="+mn-lt"/>
              </a:rPr>
              <a:t>của</a:t>
            </a:r>
            <a:r>
              <a:rPr lang="en-US" sz="1200">
                <a:solidFill>
                  <a:schemeClr val="bg2"/>
                </a:solidFill>
                <a:latin typeface="+mn-lt"/>
              </a:rPr>
              <a:t> </a:t>
            </a:r>
            <a:r>
              <a:rPr lang="en-US" sz="1200" smtClean="0">
                <a:solidFill>
                  <a:schemeClr val="bg2"/>
                </a:solidFill>
                <a:latin typeface="+mn-lt"/>
              </a:rPr>
              <a:t>project</a:t>
            </a:r>
          </a:p>
          <a:p>
            <a:pPr marL="285750" indent="-285750"/>
            <a:r>
              <a:rPr lang="en-US" sz="1200" b="1">
                <a:solidFill>
                  <a:schemeClr val="bg2"/>
                </a:solidFill>
                <a:latin typeface="+mn-lt"/>
              </a:rPr>
              <a:t>.</a:t>
            </a:r>
            <a:r>
              <a:rPr lang="en-US" sz="1200" b="1" err="1" smtClean="0">
                <a:solidFill>
                  <a:schemeClr val="bg2"/>
                </a:solidFill>
                <a:latin typeface="+mn-lt"/>
              </a:rPr>
              <a:t>gitignore</a:t>
            </a:r>
            <a:r>
              <a:rPr lang="en-US" sz="1200">
                <a:solidFill>
                  <a:schemeClr val="bg2"/>
                </a:solidFill>
                <a:latin typeface="+mn-lt"/>
              </a:rPr>
              <a:t> </a:t>
            </a:r>
            <a:r>
              <a:rPr lang="en-US" sz="1200" smtClean="0">
                <a:solidFill>
                  <a:schemeClr val="bg2"/>
                </a:solidFill>
                <a:latin typeface="+mn-lt"/>
              </a:rPr>
              <a:t>- </a:t>
            </a:r>
            <a:r>
              <a:rPr lang="en-US" sz="1200">
                <a:solidFill>
                  <a:schemeClr val="bg2"/>
                </a:solidFill>
                <a:latin typeface="+mn-lt"/>
              </a:rPr>
              <a:t>file </a:t>
            </a:r>
            <a:r>
              <a:rPr lang="en-US" sz="1200" err="1">
                <a:solidFill>
                  <a:schemeClr val="bg2"/>
                </a:solidFill>
                <a:latin typeface="+mn-lt"/>
              </a:rPr>
              <a:t>chứa</a:t>
            </a:r>
            <a:r>
              <a:rPr lang="en-US" sz="1200">
                <a:solidFill>
                  <a:schemeClr val="bg2"/>
                </a:solidFill>
                <a:latin typeface="+mn-lt"/>
              </a:rPr>
              <a:t> </a:t>
            </a:r>
            <a:r>
              <a:rPr lang="en-US" sz="1200" err="1">
                <a:solidFill>
                  <a:schemeClr val="bg2"/>
                </a:solidFill>
                <a:latin typeface="+mn-lt"/>
              </a:rPr>
              <a:t>danh</a:t>
            </a:r>
            <a:r>
              <a:rPr lang="en-US" sz="1200">
                <a:solidFill>
                  <a:schemeClr val="bg2"/>
                </a:solidFill>
                <a:latin typeface="+mn-lt"/>
              </a:rPr>
              <a:t> </a:t>
            </a:r>
            <a:r>
              <a:rPr lang="en-US" sz="1200" err="1">
                <a:solidFill>
                  <a:schemeClr val="bg2"/>
                </a:solidFill>
                <a:latin typeface="+mn-lt"/>
              </a:rPr>
              <a:t>sách</a:t>
            </a:r>
            <a:r>
              <a:rPr lang="en-US" sz="1200">
                <a:solidFill>
                  <a:schemeClr val="bg2"/>
                </a:solidFill>
                <a:latin typeface="+mn-lt"/>
              </a:rPr>
              <a:t> </a:t>
            </a:r>
            <a:r>
              <a:rPr lang="en-US" sz="1200" err="1">
                <a:solidFill>
                  <a:schemeClr val="bg2"/>
                </a:solidFill>
                <a:latin typeface="+mn-lt"/>
              </a:rPr>
              <a:t>các</a:t>
            </a:r>
            <a:r>
              <a:rPr lang="en-US" sz="1200">
                <a:solidFill>
                  <a:schemeClr val="bg2"/>
                </a:solidFill>
                <a:latin typeface="+mn-lt"/>
              </a:rPr>
              <a:t> file, </a:t>
            </a:r>
            <a:r>
              <a:rPr lang="en-US" sz="1200" smtClean="0">
                <a:solidFill>
                  <a:schemeClr val="bg2"/>
                </a:solidFill>
                <a:latin typeface="+mn-lt"/>
              </a:rPr>
              <a:t>folder </a:t>
            </a:r>
            <a:r>
              <a:rPr lang="en-US" sz="1200" err="1" smtClean="0">
                <a:solidFill>
                  <a:schemeClr val="bg2"/>
                </a:solidFill>
                <a:latin typeface="+mn-lt"/>
              </a:rPr>
              <a:t>không</a:t>
            </a:r>
            <a:r>
              <a:rPr lang="en-US" sz="1200" smtClean="0">
                <a:solidFill>
                  <a:schemeClr val="bg2"/>
                </a:solidFill>
                <a:latin typeface="+mn-lt"/>
              </a:rPr>
              <a:t> </a:t>
            </a:r>
            <a:r>
              <a:rPr lang="en-US" sz="1200" err="1" smtClean="0">
                <a:solidFill>
                  <a:schemeClr val="bg2"/>
                </a:solidFill>
                <a:latin typeface="+mn-lt"/>
              </a:rPr>
              <a:t>nằm</a:t>
            </a:r>
            <a:r>
              <a:rPr lang="en-US" sz="1200" smtClean="0">
                <a:solidFill>
                  <a:schemeClr val="bg2"/>
                </a:solidFill>
                <a:latin typeface="+mn-lt"/>
              </a:rPr>
              <a:t> </a:t>
            </a:r>
            <a:r>
              <a:rPr lang="en-US" sz="1200" err="1" smtClean="0">
                <a:solidFill>
                  <a:schemeClr val="bg2"/>
                </a:solidFill>
                <a:latin typeface="+mn-lt"/>
              </a:rPr>
              <a:t>trong</a:t>
            </a:r>
            <a:r>
              <a:rPr lang="en-US" sz="1200" smtClean="0">
                <a:solidFill>
                  <a:schemeClr val="bg2"/>
                </a:solidFill>
                <a:latin typeface="+mn-lt"/>
              </a:rPr>
              <a:t> </a:t>
            </a:r>
            <a:r>
              <a:rPr lang="en-US" sz="1200" err="1" smtClean="0">
                <a:solidFill>
                  <a:schemeClr val="bg2"/>
                </a:solidFill>
                <a:latin typeface="+mn-lt"/>
              </a:rPr>
              <a:t>danh</a:t>
            </a:r>
            <a:r>
              <a:rPr lang="en-US" sz="1200" smtClean="0">
                <a:solidFill>
                  <a:schemeClr val="bg2"/>
                </a:solidFill>
                <a:latin typeface="+mn-lt"/>
              </a:rPr>
              <a:t> </a:t>
            </a:r>
            <a:r>
              <a:rPr lang="en-US" sz="1200" err="1" smtClean="0">
                <a:solidFill>
                  <a:schemeClr val="bg2"/>
                </a:solidFill>
                <a:latin typeface="+mn-lt"/>
              </a:rPr>
              <a:t>mục</a:t>
            </a:r>
            <a:r>
              <a:rPr lang="en-US" sz="1200" smtClean="0">
                <a:solidFill>
                  <a:schemeClr val="bg2"/>
                </a:solidFill>
                <a:latin typeface="+mn-lt"/>
              </a:rPr>
              <a:t> commit </a:t>
            </a:r>
            <a:r>
              <a:rPr lang="en-US" sz="1200" err="1" smtClean="0">
                <a:solidFill>
                  <a:schemeClr val="bg2"/>
                </a:solidFill>
                <a:latin typeface="+mn-lt"/>
              </a:rPr>
              <a:t>khi</a:t>
            </a:r>
            <a:r>
              <a:rPr lang="en-US" sz="1200" smtClean="0">
                <a:solidFill>
                  <a:schemeClr val="bg2"/>
                </a:solidFill>
                <a:latin typeface="+mn-lt"/>
              </a:rPr>
              <a:t> </a:t>
            </a:r>
            <a:r>
              <a:rPr lang="en-US" sz="1200" err="1" smtClean="0">
                <a:solidFill>
                  <a:schemeClr val="bg2"/>
                </a:solidFill>
                <a:latin typeface="+mn-lt"/>
              </a:rPr>
              <a:t>sử</a:t>
            </a:r>
            <a:r>
              <a:rPr lang="en-US" sz="1200" smtClean="0">
                <a:solidFill>
                  <a:schemeClr val="bg2"/>
                </a:solidFill>
                <a:latin typeface="+mn-lt"/>
              </a:rPr>
              <a:t> </a:t>
            </a:r>
            <a:r>
              <a:rPr lang="en-US" sz="1200" err="1" smtClean="0">
                <a:solidFill>
                  <a:schemeClr val="bg2"/>
                </a:solidFill>
                <a:latin typeface="+mn-lt"/>
              </a:rPr>
              <a:t>dụng</a:t>
            </a:r>
            <a:r>
              <a:rPr lang="en-US" sz="1200" smtClean="0">
                <a:solidFill>
                  <a:schemeClr val="bg2"/>
                </a:solidFill>
                <a:latin typeface="+mn-lt"/>
              </a:rPr>
              <a:t> </a:t>
            </a:r>
            <a:r>
              <a:rPr lang="en-US" sz="1200" err="1" smtClean="0">
                <a:solidFill>
                  <a:schemeClr val="bg2"/>
                </a:solidFill>
                <a:latin typeface="+mn-lt"/>
              </a:rPr>
              <a:t>github</a:t>
            </a:r>
            <a:endParaRPr lang="en-US" sz="1200" smtClean="0">
              <a:solidFill>
                <a:schemeClr val="bg2"/>
              </a:solidFill>
              <a:latin typeface="+mn-lt"/>
            </a:endParaRPr>
          </a:p>
          <a:p>
            <a:pPr marL="285750" indent="-285750"/>
            <a:r>
              <a:rPr lang="en-US" sz="1200" b="1">
                <a:solidFill>
                  <a:schemeClr val="bg2"/>
                </a:solidFill>
                <a:latin typeface="+mn-lt"/>
              </a:rPr>
              <a:t>karma.conf.js </a:t>
            </a:r>
            <a:r>
              <a:rPr lang="en-US" sz="1200">
                <a:solidFill>
                  <a:schemeClr val="bg2"/>
                </a:solidFill>
                <a:latin typeface="+mn-lt"/>
              </a:rPr>
              <a:t>-</a:t>
            </a:r>
            <a:r>
              <a:rPr lang="en-US" sz="1200" smtClean="0">
                <a:solidFill>
                  <a:schemeClr val="bg2"/>
                </a:solidFill>
                <a:latin typeface="+mn-lt"/>
              </a:rPr>
              <a:t> </a:t>
            </a:r>
            <a:r>
              <a:rPr lang="en-US" sz="1200">
                <a:solidFill>
                  <a:schemeClr val="bg2"/>
                </a:solidFill>
                <a:latin typeface="+mn-lt"/>
              </a:rPr>
              <a:t>file </a:t>
            </a:r>
            <a:r>
              <a:rPr lang="en-US" sz="1200" err="1">
                <a:solidFill>
                  <a:schemeClr val="bg2"/>
                </a:solidFill>
                <a:latin typeface="+mn-lt"/>
              </a:rPr>
              <a:t>chứa</a:t>
            </a:r>
            <a:r>
              <a:rPr lang="en-US" sz="1200">
                <a:solidFill>
                  <a:schemeClr val="bg2"/>
                </a:solidFill>
                <a:latin typeface="+mn-lt"/>
              </a:rPr>
              <a:t> </a:t>
            </a:r>
            <a:r>
              <a:rPr lang="en-US" sz="1200" err="1">
                <a:solidFill>
                  <a:schemeClr val="bg2"/>
                </a:solidFill>
                <a:latin typeface="+mn-lt"/>
              </a:rPr>
              <a:t>các</a:t>
            </a:r>
            <a:r>
              <a:rPr lang="en-US" sz="1200">
                <a:solidFill>
                  <a:schemeClr val="bg2"/>
                </a:solidFill>
                <a:latin typeface="+mn-lt"/>
              </a:rPr>
              <a:t> </a:t>
            </a:r>
            <a:r>
              <a:rPr lang="en-US" sz="1200" err="1">
                <a:solidFill>
                  <a:schemeClr val="bg2"/>
                </a:solidFill>
                <a:latin typeface="+mn-lt"/>
              </a:rPr>
              <a:t>thông</a:t>
            </a:r>
            <a:r>
              <a:rPr lang="en-US" sz="1200">
                <a:solidFill>
                  <a:schemeClr val="bg2"/>
                </a:solidFill>
                <a:latin typeface="+mn-lt"/>
              </a:rPr>
              <a:t> tin </a:t>
            </a:r>
            <a:r>
              <a:rPr lang="en-US" sz="1200" err="1">
                <a:solidFill>
                  <a:schemeClr val="bg2"/>
                </a:solidFill>
                <a:latin typeface="+mn-lt"/>
              </a:rPr>
              <a:t>yêu</a:t>
            </a:r>
            <a:r>
              <a:rPr lang="en-US" sz="1200">
                <a:solidFill>
                  <a:schemeClr val="bg2"/>
                </a:solidFill>
                <a:latin typeface="+mn-lt"/>
              </a:rPr>
              <a:t> </a:t>
            </a:r>
            <a:r>
              <a:rPr lang="en-US" sz="1200" err="1">
                <a:solidFill>
                  <a:schemeClr val="bg2"/>
                </a:solidFill>
                <a:latin typeface="+mn-lt"/>
              </a:rPr>
              <a:t>cầu</a:t>
            </a:r>
            <a:r>
              <a:rPr lang="en-US" sz="1200">
                <a:solidFill>
                  <a:schemeClr val="bg2"/>
                </a:solidFill>
                <a:latin typeface="+mn-lt"/>
              </a:rPr>
              <a:t> </a:t>
            </a:r>
            <a:r>
              <a:rPr lang="en-US" sz="1200" err="1">
                <a:solidFill>
                  <a:schemeClr val="bg2"/>
                </a:solidFill>
                <a:latin typeface="+mn-lt"/>
              </a:rPr>
              <a:t>của</a:t>
            </a:r>
            <a:r>
              <a:rPr lang="en-US" sz="1200">
                <a:solidFill>
                  <a:schemeClr val="bg2"/>
                </a:solidFill>
                <a:latin typeface="+mn-lt"/>
              </a:rPr>
              <a:t> project </a:t>
            </a:r>
            <a:r>
              <a:rPr lang="en-US" sz="1200" err="1">
                <a:solidFill>
                  <a:schemeClr val="bg2"/>
                </a:solidFill>
                <a:latin typeface="+mn-lt"/>
              </a:rPr>
              <a:t>sử</a:t>
            </a:r>
            <a:r>
              <a:rPr lang="en-US" sz="1200">
                <a:solidFill>
                  <a:schemeClr val="bg2"/>
                </a:solidFill>
                <a:latin typeface="+mn-lt"/>
              </a:rPr>
              <a:t> </a:t>
            </a:r>
            <a:r>
              <a:rPr lang="en-US" sz="1200" err="1">
                <a:solidFill>
                  <a:schemeClr val="bg2"/>
                </a:solidFill>
                <a:latin typeface="+mn-lt"/>
              </a:rPr>
              <a:t>dụng</a:t>
            </a:r>
            <a:r>
              <a:rPr lang="en-US" sz="1200">
                <a:solidFill>
                  <a:schemeClr val="bg2"/>
                </a:solidFill>
                <a:latin typeface="+mn-lt"/>
              </a:rPr>
              <a:t> </a:t>
            </a:r>
            <a:r>
              <a:rPr lang="en-US" sz="1200" err="1">
                <a:solidFill>
                  <a:schemeClr val="bg2"/>
                </a:solidFill>
                <a:latin typeface="+mn-lt"/>
              </a:rPr>
              <a:t>cho</a:t>
            </a:r>
            <a:r>
              <a:rPr lang="en-US" sz="1200">
                <a:solidFill>
                  <a:schemeClr val="bg2"/>
                </a:solidFill>
                <a:latin typeface="+mn-lt"/>
              </a:rPr>
              <a:t> unit </a:t>
            </a:r>
            <a:r>
              <a:rPr lang="en-US" sz="1200" smtClean="0">
                <a:solidFill>
                  <a:schemeClr val="bg2"/>
                </a:solidFill>
                <a:latin typeface="+mn-lt"/>
              </a:rPr>
              <a:t>testing</a:t>
            </a:r>
          </a:p>
          <a:p>
            <a:pPr marL="285750" indent="-285750"/>
            <a:r>
              <a:rPr lang="vi-VN" sz="1200" b="1" smtClean="0">
                <a:solidFill>
                  <a:schemeClr val="bg2"/>
                </a:solidFill>
                <a:latin typeface="+mn-lt"/>
              </a:rPr>
              <a:t>package.json</a:t>
            </a:r>
            <a:r>
              <a:rPr lang="en-US" sz="1200" b="1" smtClean="0">
                <a:solidFill>
                  <a:schemeClr val="bg2"/>
                </a:solidFill>
                <a:latin typeface="+mn-lt"/>
              </a:rPr>
              <a:t> - </a:t>
            </a:r>
            <a:r>
              <a:rPr lang="vi-VN" sz="1200" smtClean="0">
                <a:solidFill>
                  <a:schemeClr val="bg2"/>
                </a:solidFill>
                <a:latin typeface="+mn-lt"/>
              </a:rPr>
              <a:t>file </a:t>
            </a:r>
            <a:r>
              <a:rPr lang="vi-VN" sz="1200">
                <a:solidFill>
                  <a:schemeClr val="bg2"/>
                </a:solidFill>
                <a:latin typeface="+mn-lt"/>
              </a:rPr>
              <a:t>chứa thông tin các thư viện sử dụng trong </a:t>
            </a:r>
            <a:r>
              <a:rPr lang="vi-VN" sz="1200" smtClean="0">
                <a:solidFill>
                  <a:schemeClr val="bg2"/>
                </a:solidFill>
                <a:latin typeface="+mn-lt"/>
              </a:rPr>
              <a:t>project</a:t>
            </a:r>
            <a:endParaRPr lang="en-US" sz="1200" smtClean="0">
              <a:solidFill>
                <a:schemeClr val="bg2"/>
              </a:solidFill>
              <a:latin typeface="+mn-lt"/>
            </a:endParaRPr>
          </a:p>
          <a:p>
            <a:pPr marL="285750" indent="-285750"/>
            <a:r>
              <a:rPr lang="vi-VN" sz="1200" b="1" smtClean="0">
                <a:solidFill>
                  <a:schemeClr val="bg2"/>
                </a:solidFill>
                <a:latin typeface="+mn-lt"/>
              </a:rPr>
              <a:t>tsconfig.json</a:t>
            </a:r>
            <a:r>
              <a:rPr lang="en-US" sz="1200" b="1" smtClean="0">
                <a:solidFill>
                  <a:schemeClr val="bg2"/>
                </a:solidFill>
                <a:latin typeface="+mn-lt"/>
              </a:rPr>
              <a:t> -</a:t>
            </a:r>
            <a:r>
              <a:rPr lang="vi-VN" sz="1200">
                <a:solidFill>
                  <a:schemeClr val="bg2"/>
                </a:solidFill>
                <a:latin typeface="+mn-lt"/>
              </a:rPr>
              <a:t> chứa các quy tắc phụ khi project được dịch như </a:t>
            </a:r>
            <a:r>
              <a:rPr lang="vi-VN" sz="1200" smtClean="0">
                <a:solidFill>
                  <a:schemeClr val="bg2"/>
                </a:solidFill>
                <a:latin typeface="+mn-lt"/>
              </a:rPr>
              <a:t>dịch</a:t>
            </a:r>
            <a:endParaRPr lang="en-US" sz="1200" smtClean="0">
              <a:solidFill>
                <a:schemeClr val="bg2"/>
              </a:solidFill>
              <a:latin typeface="+mn-lt"/>
            </a:endParaRPr>
          </a:p>
          <a:p>
            <a:pPr marL="285750" indent="-285750"/>
            <a:r>
              <a:rPr lang="vi-VN" sz="1200" b="1" smtClean="0">
                <a:solidFill>
                  <a:schemeClr val="bg2"/>
                </a:solidFill>
                <a:latin typeface="+mn-lt"/>
              </a:rPr>
              <a:t>.tslint.json</a:t>
            </a:r>
            <a:r>
              <a:rPr lang="vi-VN" sz="1200" b="1">
                <a:solidFill>
                  <a:schemeClr val="bg2"/>
                </a:solidFill>
                <a:latin typeface="+mn-lt"/>
              </a:rPr>
              <a:t> </a:t>
            </a:r>
            <a:r>
              <a:rPr lang="vi-VN" sz="1200">
                <a:solidFill>
                  <a:schemeClr val="bg2"/>
                </a:solidFill>
                <a:latin typeface="+mn-lt"/>
              </a:rPr>
              <a:t>(TypeScript lint): </a:t>
            </a:r>
            <a:r>
              <a:rPr lang="vi-VN" sz="1200" smtClean="0">
                <a:solidFill>
                  <a:schemeClr val="bg2"/>
                </a:solidFill>
                <a:latin typeface="+mn-lt"/>
              </a:rPr>
              <a:t>là </a:t>
            </a:r>
            <a:r>
              <a:rPr lang="vi-VN" sz="1200">
                <a:solidFill>
                  <a:schemeClr val="bg2"/>
                </a:solidFill>
                <a:latin typeface="+mn-lt"/>
              </a:rPr>
              <a:t>công cụ phân tích source code để đánh dấu các </a:t>
            </a:r>
            <a:r>
              <a:rPr lang="vi-VN" sz="1200" smtClean="0">
                <a:solidFill>
                  <a:schemeClr val="bg2"/>
                </a:solidFill>
                <a:latin typeface="+mn-lt"/>
              </a:rPr>
              <a:t>lỗi</a:t>
            </a:r>
            <a:r>
              <a:rPr lang="en-US" sz="1200">
                <a:solidFill>
                  <a:schemeClr val="bg2"/>
                </a:solidFill>
                <a:latin typeface="+mn-lt"/>
              </a:rPr>
              <a:t>.</a:t>
            </a:r>
            <a:endParaRPr lang="en-US" sz="1300" smtClean="0">
              <a:solidFill>
                <a:schemeClr val="bg2"/>
              </a:solidFill>
              <a:latin typeface="+mj-lt"/>
            </a:endParaRPr>
          </a:p>
          <a:p>
            <a:pPr marL="285750" indent="-285750"/>
            <a:endParaRPr lang="en-US" sz="1300" smtClean="0">
              <a:solidFill>
                <a:schemeClr val="bg2"/>
              </a:solidFill>
              <a:latin typeface="+mj-lt"/>
            </a:endParaRPr>
          </a:p>
          <a:p>
            <a:pPr marL="285750" indent="-285750"/>
            <a:endParaRPr lang="en" sz="1300" smtClean="0">
              <a:solidFill>
                <a:schemeClr val="bg2"/>
              </a:solidFill>
              <a:latin typeface="+mj-lt"/>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005" y="175613"/>
            <a:ext cx="2437733" cy="463311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Shape 332"/>
          <p:cNvSpPr txBox="1">
            <a:spLocks noGrp="1"/>
          </p:cNvSpPr>
          <p:nvPr>
            <p:ph type="title"/>
          </p:nvPr>
        </p:nvSpPr>
        <p:spPr>
          <a:xfrm>
            <a:off x="3592553" y="66611"/>
            <a:ext cx="3171586" cy="621900"/>
          </a:xfrm>
          <a:prstGeom prst="rect">
            <a:avLst/>
          </a:prstGeom>
        </p:spPr>
        <p:txBody>
          <a:bodyPr lIns="91425" tIns="91425" rIns="91425" bIns="91425" anchor="b" anchorCtr="0">
            <a:noAutofit/>
          </a:bodyPr>
          <a:lstStyle/>
          <a:p>
            <a:pPr lvl="0">
              <a:spcBef>
                <a:spcPts val="0"/>
              </a:spcBef>
              <a:buNone/>
            </a:pPr>
            <a:r>
              <a:rPr lang="en" b="1" smtClean="0"/>
              <a:t>Cấu trúc thư mục src</a:t>
            </a:r>
            <a:endParaRPr lang="en" b="1"/>
          </a:p>
        </p:txBody>
      </p:sp>
      <p:sp>
        <p:nvSpPr>
          <p:cNvPr id="335" name="Shape 335"/>
          <p:cNvSpPr txBox="1">
            <a:spLocks noGrp="1"/>
          </p:cNvSpPr>
          <p:nvPr>
            <p:ph type="body" idx="3"/>
          </p:nvPr>
        </p:nvSpPr>
        <p:spPr>
          <a:xfrm>
            <a:off x="3354819" y="738787"/>
            <a:ext cx="3603099" cy="4187288"/>
          </a:xfrm>
          <a:prstGeom prst="rect">
            <a:avLst/>
          </a:prstGeom>
          <a:ln>
            <a:solidFill>
              <a:schemeClr val="accent1"/>
            </a:solidFill>
          </a:ln>
        </p:spPr>
        <p:txBody>
          <a:bodyPr lIns="91425" tIns="91425" rIns="91425" bIns="91425" anchor="t" anchorCtr="0">
            <a:noAutofit/>
          </a:bodyPr>
          <a:lstStyle/>
          <a:p>
            <a:pPr marL="285750" indent="-285750"/>
            <a:r>
              <a:rPr lang="vi-VN" sz="1300" b="1" smtClean="0">
                <a:solidFill>
                  <a:schemeClr val="bg2"/>
                </a:solidFill>
                <a:latin typeface="+mn-lt"/>
              </a:rPr>
              <a:t>app</a:t>
            </a:r>
            <a:r>
              <a:rPr lang="en-US" sz="1300" smtClean="0">
                <a:solidFill>
                  <a:schemeClr val="bg2"/>
                </a:solidFill>
                <a:latin typeface="+mn-lt"/>
              </a:rPr>
              <a:t> </a:t>
            </a:r>
            <a:r>
              <a:rPr lang="en-US" sz="1300">
                <a:solidFill>
                  <a:schemeClr val="bg2"/>
                </a:solidFill>
                <a:latin typeface="+mn-lt"/>
              </a:rPr>
              <a:t>- </a:t>
            </a:r>
            <a:r>
              <a:rPr lang="en-US" sz="1300" err="1">
                <a:solidFill>
                  <a:schemeClr val="bg2"/>
                </a:solidFill>
                <a:latin typeface="+mn-lt"/>
              </a:rPr>
              <a:t>Thư</a:t>
            </a:r>
            <a:r>
              <a:rPr lang="en-US" sz="1300">
                <a:solidFill>
                  <a:schemeClr val="bg2"/>
                </a:solidFill>
                <a:latin typeface="+mn-lt"/>
              </a:rPr>
              <a:t> </a:t>
            </a:r>
            <a:r>
              <a:rPr lang="vi-VN" sz="1300">
                <a:solidFill>
                  <a:schemeClr val="bg2"/>
                </a:solidFill>
                <a:latin typeface="+mn-lt"/>
              </a:rPr>
              <a:t>mục sẽ chứa toàn bộ code của ứng dụng Angular</a:t>
            </a:r>
            <a:endParaRPr lang="en-US" sz="1300">
              <a:solidFill>
                <a:schemeClr val="bg2"/>
              </a:solidFill>
              <a:latin typeface="+mn-lt"/>
            </a:endParaRPr>
          </a:p>
          <a:p>
            <a:pPr marL="285750" indent="-285750"/>
            <a:r>
              <a:rPr lang="vi-VN" sz="1300" b="1">
                <a:solidFill>
                  <a:schemeClr val="bg2"/>
                </a:solidFill>
                <a:latin typeface="+mn-lt"/>
              </a:rPr>
              <a:t>assets</a:t>
            </a:r>
            <a:r>
              <a:rPr lang="vi-VN" sz="1300">
                <a:solidFill>
                  <a:schemeClr val="bg2"/>
                </a:solidFill>
                <a:latin typeface="+mn-lt"/>
              </a:rPr>
              <a:t>: </a:t>
            </a:r>
            <a:r>
              <a:rPr lang="en-US" sz="1300" smtClean="0">
                <a:solidFill>
                  <a:schemeClr val="bg2"/>
                </a:solidFill>
                <a:latin typeface="+mn-lt"/>
              </a:rPr>
              <a:t> </a:t>
            </a:r>
            <a:r>
              <a:rPr lang="vi-VN" sz="1300" smtClean="0">
                <a:solidFill>
                  <a:schemeClr val="bg2"/>
                </a:solidFill>
                <a:latin typeface="+mn-lt"/>
              </a:rPr>
              <a:t>thư </a:t>
            </a:r>
            <a:r>
              <a:rPr lang="vi-VN" sz="1300">
                <a:solidFill>
                  <a:schemeClr val="bg2"/>
                </a:solidFill>
                <a:latin typeface="+mn-lt"/>
              </a:rPr>
              <a:t>mục chứa các file tài nguyên như css, js, hình ảnh</a:t>
            </a:r>
            <a:endParaRPr lang="en-US" sz="1300">
              <a:solidFill>
                <a:schemeClr val="bg2"/>
              </a:solidFill>
              <a:latin typeface="+mn-lt"/>
            </a:endParaRPr>
          </a:p>
          <a:p>
            <a:pPr marL="285750" indent="-285750"/>
            <a:r>
              <a:rPr lang="en-US" sz="1300" b="1" smtClean="0">
                <a:solidFill>
                  <a:schemeClr val="bg2"/>
                </a:solidFill>
                <a:latin typeface="+mn-lt"/>
              </a:rPr>
              <a:t>e</a:t>
            </a:r>
            <a:r>
              <a:rPr lang="vi-VN" sz="1300" b="1" smtClean="0">
                <a:solidFill>
                  <a:schemeClr val="bg2"/>
                </a:solidFill>
                <a:latin typeface="+mn-lt"/>
              </a:rPr>
              <a:t>nvironments</a:t>
            </a:r>
            <a:r>
              <a:rPr lang="en-US" sz="1300" b="1" smtClean="0">
                <a:solidFill>
                  <a:schemeClr val="bg2"/>
                </a:solidFill>
                <a:latin typeface="+mn-lt"/>
              </a:rPr>
              <a:t> </a:t>
            </a:r>
            <a:r>
              <a:rPr lang="en-US" sz="1300" smtClean="0">
                <a:solidFill>
                  <a:schemeClr val="bg2"/>
                </a:solidFill>
                <a:latin typeface="+mn-lt"/>
              </a:rPr>
              <a:t>-  </a:t>
            </a:r>
            <a:r>
              <a:rPr lang="vi-VN" sz="1300" smtClean="0">
                <a:solidFill>
                  <a:schemeClr val="bg2"/>
                </a:solidFill>
                <a:latin typeface="+mn-lt"/>
              </a:rPr>
              <a:t>thư mục chứa các file cài đặt môi trường.</a:t>
            </a:r>
            <a:endParaRPr lang="en-US" sz="1300" smtClean="0">
              <a:solidFill>
                <a:schemeClr val="bg2"/>
              </a:solidFill>
              <a:latin typeface="+mn-lt"/>
            </a:endParaRPr>
          </a:p>
          <a:p>
            <a:pPr marL="285750" indent="-285750"/>
            <a:r>
              <a:rPr lang="en-US" sz="1300" b="1" smtClean="0">
                <a:solidFill>
                  <a:schemeClr val="bg2"/>
                </a:solidFill>
                <a:latin typeface="+mn-lt"/>
              </a:rPr>
              <a:t>favicon.ico</a:t>
            </a:r>
            <a:r>
              <a:rPr lang="en-US" sz="1300" smtClean="0">
                <a:solidFill>
                  <a:schemeClr val="bg2"/>
                </a:solidFill>
                <a:latin typeface="+mn-lt"/>
              </a:rPr>
              <a:t> </a:t>
            </a:r>
            <a:r>
              <a:rPr lang="en-US" sz="1300">
                <a:solidFill>
                  <a:schemeClr val="bg2"/>
                </a:solidFill>
                <a:latin typeface="+mn-lt"/>
              </a:rPr>
              <a:t>- Icon </a:t>
            </a:r>
            <a:r>
              <a:rPr lang="en-US" sz="1300" err="1">
                <a:solidFill>
                  <a:schemeClr val="bg2"/>
                </a:solidFill>
                <a:latin typeface="+mn-lt"/>
              </a:rPr>
              <a:t>của</a:t>
            </a:r>
            <a:r>
              <a:rPr lang="en-US" sz="1300">
                <a:solidFill>
                  <a:schemeClr val="bg2"/>
                </a:solidFill>
                <a:latin typeface="+mn-lt"/>
              </a:rPr>
              <a:t> </a:t>
            </a:r>
            <a:r>
              <a:rPr lang="en-US" sz="1300" err="1">
                <a:solidFill>
                  <a:schemeClr val="bg2"/>
                </a:solidFill>
                <a:latin typeface="+mn-lt"/>
              </a:rPr>
              <a:t>ứng</a:t>
            </a:r>
            <a:r>
              <a:rPr lang="en-US" sz="1300">
                <a:solidFill>
                  <a:schemeClr val="bg2"/>
                </a:solidFill>
                <a:latin typeface="+mn-lt"/>
              </a:rPr>
              <a:t> </a:t>
            </a:r>
            <a:r>
              <a:rPr lang="en-US" sz="1300" err="1">
                <a:solidFill>
                  <a:schemeClr val="bg2"/>
                </a:solidFill>
                <a:latin typeface="+mn-lt"/>
              </a:rPr>
              <a:t>dụng</a:t>
            </a:r>
            <a:r>
              <a:rPr lang="en-US" sz="1300">
                <a:solidFill>
                  <a:schemeClr val="bg2"/>
                </a:solidFill>
                <a:latin typeface="+mn-lt"/>
              </a:rPr>
              <a:t> Angular</a:t>
            </a:r>
          </a:p>
          <a:p>
            <a:pPr marL="285750" indent="-285750"/>
            <a:r>
              <a:rPr lang="en-US" sz="1300" b="1" smtClean="0">
                <a:solidFill>
                  <a:schemeClr val="bg2"/>
                </a:solidFill>
                <a:latin typeface="+mn-lt"/>
              </a:rPr>
              <a:t>index.html</a:t>
            </a:r>
            <a:r>
              <a:rPr lang="en-US" sz="1300" smtClean="0">
                <a:solidFill>
                  <a:schemeClr val="bg2"/>
                </a:solidFill>
                <a:latin typeface="+mn-lt"/>
              </a:rPr>
              <a:t> </a:t>
            </a:r>
            <a:r>
              <a:rPr lang="en-US" sz="1300">
                <a:solidFill>
                  <a:schemeClr val="bg2"/>
                </a:solidFill>
                <a:latin typeface="+mn-lt"/>
              </a:rPr>
              <a:t>- </a:t>
            </a:r>
            <a:r>
              <a:rPr lang="en-US" sz="1300" err="1">
                <a:solidFill>
                  <a:schemeClr val="bg2"/>
                </a:solidFill>
                <a:latin typeface="+mn-lt"/>
              </a:rPr>
              <a:t>Trang</a:t>
            </a:r>
            <a:r>
              <a:rPr lang="en-US" sz="1300">
                <a:solidFill>
                  <a:schemeClr val="bg2"/>
                </a:solidFill>
                <a:latin typeface="+mn-lt"/>
              </a:rPr>
              <a:t> </a:t>
            </a:r>
            <a:r>
              <a:rPr lang="en-US" sz="1300" err="1">
                <a:solidFill>
                  <a:schemeClr val="bg2"/>
                </a:solidFill>
                <a:latin typeface="+mn-lt"/>
              </a:rPr>
              <a:t>chủ</a:t>
            </a:r>
            <a:r>
              <a:rPr lang="en-US" sz="1300">
                <a:solidFill>
                  <a:schemeClr val="bg2"/>
                </a:solidFill>
                <a:latin typeface="+mn-lt"/>
              </a:rPr>
              <a:t> </a:t>
            </a:r>
            <a:r>
              <a:rPr lang="en-US" sz="1300" err="1">
                <a:solidFill>
                  <a:schemeClr val="bg2"/>
                </a:solidFill>
                <a:latin typeface="+mn-lt"/>
              </a:rPr>
              <a:t>của</a:t>
            </a:r>
            <a:r>
              <a:rPr lang="en-US" sz="1300">
                <a:solidFill>
                  <a:schemeClr val="bg2"/>
                </a:solidFill>
                <a:latin typeface="+mn-lt"/>
              </a:rPr>
              <a:t> </a:t>
            </a:r>
            <a:r>
              <a:rPr lang="en-US" sz="1300" err="1">
                <a:solidFill>
                  <a:schemeClr val="bg2"/>
                </a:solidFill>
                <a:latin typeface="+mn-lt"/>
              </a:rPr>
              <a:t>ứng</a:t>
            </a:r>
            <a:r>
              <a:rPr lang="en-US" sz="1300">
                <a:solidFill>
                  <a:schemeClr val="bg2"/>
                </a:solidFill>
                <a:latin typeface="+mn-lt"/>
              </a:rPr>
              <a:t> </a:t>
            </a:r>
            <a:r>
              <a:rPr lang="en-US" sz="1300" err="1" smtClean="0">
                <a:solidFill>
                  <a:schemeClr val="bg2"/>
                </a:solidFill>
                <a:latin typeface="+mn-lt"/>
              </a:rPr>
              <a:t>dụng</a:t>
            </a:r>
            <a:endParaRPr lang="en-US" sz="1300">
              <a:solidFill>
                <a:schemeClr val="bg2"/>
              </a:solidFill>
              <a:latin typeface="+mn-lt"/>
            </a:endParaRPr>
          </a:p>
          <a:p>
            <a:pPr marL="285750" indent="-285750"/>
            <a:r>
              <a:rPr lang="vi-VN" sz="1300" b="1">
                <a:solidFill>
                  <a:schemeClr val="bg2"/>
                </a:solidFill>
                <a:latin typeface="+mn-lt"/>
              </a:rPr>
              <a:t>main.ts</a:t>
            </a:r>
            <a:r>
              <a:rPr lang="vi-VN" sz="1300" smtClean="0">
                <a:solidFill>
                  <a:schemeClr val="bg2"/>
                </a:solidFill>
                <a:latin typeface="+mn-lt"/>
              </a:rPr>
              <a:t>​</a:t>
            </a:r>
            <a:r>
              <a:rPr lang="en-US" sz="1300">
                <a:solidFill>
                  <a:schemeClr val="bg2"/>
                </a:solidFill>
                <a:latin typeface="+mn-lt"/>
              </a:rPr>
              <a:t> </a:t>
            </a:r>
            <a:r>
              <a:rPr lang="en-US" sz="1300" smtClean="0">
                <a:solidFill>
                  <a:schemeClr val="bg2"/>
                </a:solidFill>
                <a:latin typeface="+mn-lt"/>
              </a:rPr>
              <a:t>- </a:t>
            </a:r>
            <a:r>
              <a:rPr lang="vi-VN" sz="1300" smtClean="0">
                <a:solidFill>
                  <a:schemeClr val="bg2"/>
                </a:solidFill>
                <a:latin typeface="+mn-lt"/>
              </a:rPr>
              <a:t>là </a:t>
            </a:r>
            <a:r>
              <a:rPr lang="vi-VN" sz="1300">
                <a:solidFill>
                  <a:schemeClr val="bg2"/>
                </a:solidFill>
                <a:latin typeface="+mn-lt"/>
              </a:rPr>
              <a:t>file đầu tiên được chạy khi ứng dụng của bạn chạy</a:t>
            </a:r>
            <a:endParaRPr lang="en-US" sz="1300">
              <a:solidFill>
                <a:schemeClr val="bg2"/>
              </a:solidFill>
              <a:latin typeface="+mn-lt"/>
            </a:endParaRPr>
          </a:p>
          <a:p>
            <a:pPr marL="285750" indent="-285750"/>
            <a:r>
              <a:rPr lang="vi-VN" sz="1300" b="1" smtClean="0">
                <a:solidFill>
                  <a:schemeClr val="bg2"/>
                </a:solidFill>
                <a:latin typeface="+mn-lt"/>
              </a:rPr>
              <a:t>polyfill.ts</a:t>
            </a:r>
            <a:r>
              <a:rPr lang="en-US" sz="1300">
                <a:solidFill>
                  <a:schemeClr val="bg2"/>
                </a:solidFill>
                <a:latin typeface="+mn-lt"/>
              </a:rPr>
              <a:t> </a:t>
            </a:r>
            <a:r>
              <a:rPr lang="en-US" sz="1300" smtClean="0">
                <a:solidFill>
                  <a:schemeClr val="bg2"/>
                </a:solidFill>
                <a:latin typeface="+mn-lt"/>
              </a:rPr>
              <a:t>- </a:t>
            </a:r>
            <a:r>
              <a:rPr lang="vi-VN" sz="1300" smtClean="0">
                <a:solidFill>
                  <a:schemeClr val="bg2"/>
                </a:solidFill>
                <a:latin typeface="+mn-lt"/>
              </a:rPr>
              <a:t>file </a:t>
            </a:r>
            <a:r>
              <a:rPr lang="vi-VN" sz="1300">
                <a:solidFill>
                  <a:schemeClr val="bg2"/>
                </a:solidFill>
                <a:latin typeface="+mn-lt"/>
              </a:rPr>
              <a:t>sử dụng cho việc tương thích ngược</a:t>
            </a:r>
            <a:endParaRPr lang="en-US" sz="1300">
              <a:solidFill>
                <a:schemeClr val="bg2"/>
              </a:solidFill>
              <a:latin typeface="+mn-lt"/>
            </a:endParaRPr>
          </a:p>
          <a:p>
            <a:pPr marL="285750" indent="-285750"/>
            <a:r>
              <a:rPr lang="en-US" sz="1300" b="1" smtClean="0">
                <a:solidFill>
                  <a:schemeClr val="bg2"/>
                </a:solidFill>
                <a:latin typeface="+mn-lt"/>
              </a:rPr>
              <a:t>style.css</a:t>
            </a:r>
            <a:r>
              <a:rPr lang="en-US" sz="1300">
                <a:solidFill>
                  <a:schemeClr val="bg2"/>
                </a:solidFill>
                <a:latin typeface="+mn-lt"/>
              </a:rPr>
              <a:t> </a:t>
            </a:r>
            <a:r>
              <a:rPr lang="en-US" sz="1300" smtClean="0">
                <a:solidFill>
                  <a:schemeClr val="bg2"/>
                </a:solidFill>
                <a:latin typeface="+mn-lt"/>
              </a:rPr>
              <a:t>- file </a:t>
            </a:r>
            <a:r>
              <a:rPr lang="en-US" sz="1300">
                <a:solidFill>
                  <a:schemeClr val="bg2"/>
                </a:solidFill>
                <a:latin typeface="+mn-lt"/>
              </a:rPr>
              <a:t>style </a:t>
            </a:r>
            <a:r>
              <a:rPr lang="en-US" sz="1300" err="1">
                <a:solidFill>
                  <a:schemeClr val="bg2"/>
                </a:solidFill>
                <a:latin typeface="+mn-lt"/>
              </a:rPr>
              <a:t>cho</a:t>
            </a:r>
            <a:r>
              <a:rPr lang="en-US" sz="1300">
                <a:solidFill>
                  <a:schemeClr val="bg2"/>
                </a:solidFill>
                <a:latin typeface="+mn-lt"/>
              </a:rPr>
              <a:t> </a:t>
            </a:r>
            <a:r>
              <a:rPr lang="en-US" sz="1300" err="1">
                <a:solidFill>
                  <a:schemeClr val="bg2"/>
                </a:solidFill>
                <a:latin typeface="+mn-lt"/>
              </a:rPr>
              <a:t>ứng</a:t>
            </a:r>
            <a:r>
              <a:rPr lang="en-US" sz="1300">
                <a:solidFill>
                  <a:schemeClr val="bg2"/>
                </a:solidFill>
                <a:latin typeface="+mn-lt"/>
              </a:rPr>
              <a:t> </a:t>
            </a:r>
            <a:r>
              <a:rPr lang="en-US" sz="1300" err="1" smtClean="0">
                <a:solidFill>
                  <a:schemeClr val="bg2"/>
                </a:solidFill>
                <a:latin typeface="+mn-lt"/>
              </a:rPr>
              <a:t>dụng</a:t>
            </a:r>
            <a:endParaRPr lang="en-US" sz="1300">
              <a:solidFill>
                <a:schemeClr val="bg2"/>
              </a:solidFill>
              <a:latin typeface="+mn-lt"/>
            </a:endParaRPr>
          </a:p>
          <a:p>
            <a:pPr marL="285750" indent="-285750"/>
            <a:r>
              <a:rPr lang="en-US" sz="1300" b="1" err="1" smtClean="0">
                <a:solidFill>
                  <a:schemeClr val="bg2"/>
                </a:solidFill>
                <a:latin typeface="+mn-lt"/>
              </a:rPr>
              <a:t>test.ts</a:t>
            </a:r>
            <a:r>
              <a:rPr lang="en-US" sz="1300" b="1" smtClean="0">
                <a:solidFill>
                  <a:schemeClr val="bg2"/>
                </a:solidFill>
                <a:latin typeface="+mn-lt"/>
              </a:rPr>
              <a:t> </a:t>
            </a:r>
            <a:r>
              <a:rPr lang="en-US" sz="1300" smtClean="0">
                <a:solidFill>
                  <a:schemeClr val="bg2"/>
                </a:solidFill>
                <a:latin typeface="+mn-lt"/>
              </a:rPr>
              <a:t>- </a:t>
            </a:r>
            <a:r>
              <a:rPr lang="en-US" sz="1300">
                <a:solidFill>
                  <a:schemeClr val="bg2"/>
                </a:solidFill>
                <a:latin typeface="+mn-lt"/>
              </a:rPr>
              <a:t>file </a:t>
            </a:r>
            <a:r>
              <a:rPr lang="en-US" sz="1300" err="1">
                <a:solidFill>
                  <a:schemeClr val="bg2"/>
                </a:solidFill>
                <a:latin typeface="+mn-lt"/>
              </a:rPr>
              <a:t>chứa</a:t>
            </a:r>
            <a:r>
              <a:rPr lang="en-US" sz="1300">
                <a:solidFill>
                  <a:schemeClr val="bg2"/>
                </a:solidFill>
                <a:latin typeface="+mn-lt"/>
              </a:rPr>
              <a:t> </a:t>
            </a:r>
            <a:r>
              <a:rPr lang="en-US" sz="1300" err="1">
                <a:solidFill>
                  <a:schemeClr val="bg2"/>
                </a:solidFill>
                <a:latin typeface="+mn-lt"/>
              </a:rPr>
              <a:t>các</a:t>
            </a:r>
            <a:r>
              <a:rPr lang="en-US" sz="1300">
                <a:solidFill>
                  <a:schemeClr val="bg2"/>
                </a:solidFill>
                <a:latin typeface="+mn-lt"/>
              </a:rPr>
              <a:t> test case </a:t>
            </a:r>
            <a:r>
              <a:rPr lang="en-US" sz="1300" err="1">
                <a:solidFill>
                  <a:schemeClr val="bg2"/>
                </a:solidFill>
                <a:latin typeface="+mn-lt"/>
              </a:rPr>
              <a:t>cho</a:t>
            </a:r>
            <a:r>
              <a:rPr lang="en-US" sz="1300">
                <a:solidFill>
                  <a:schemeClr val="bg2"/>
                </a:solidFill>
                <a:latin typeface="+mn-lt"/>
              </a:rPr>
              <a:t> project</a:t>
            </a:r>
          </a:p>
          <a:p>
            <a:pPr marL="285750" indent="-285750"/>
            <a:r>
              <a:rPr lang="vi-VN" sz="1300" b="1" smtClean="0">
                <a:solidFill>
                  <a:schemeClr val="bg2"/>
                </a:solidFill>
                <a:latin typeface="+mn-lt"/>
              </a:rPr>
              <a:t>tsconfig.app.json</a:t>
            </a:r>
            <a:r>
              <a:rPr lang="en-US" sz="1300" b="1" smtClean="0">
                <a:solidFill>
                  <a:schemeClr val="bg2"/>
                </a:solidFill>
                <a:latin typeface="+mn-lt"/>
              </a:rPr>
              <a:t> </a:t>
            </a:r>
            <a:r>
              <a:rPr lang="en-US" sz="1300" smtClean="0">
                <a:solidFill>
                  <a:schemeClr val="bg2"/>
                </a:solidFill>
                <a:latin typeface="+mn-lt"/>
              </a:rPr>
              <a:t> - </a:t>
            </a:r>
            <a:r>
              <a:rPr lang="vi-VN" sz="1300" smtClean="0">
                <a:solidFill>
                  <a:schemeClr val="bg2"/>
                </a:solidFill>
                <a:latin typeface="+mn-lt"/>
              </a:rPr>
              <a:t>file </a:t>
            </a:r>
            <a:r>
              <a:rPr lang="vi-VN" sz="1300">
                <a:solidFill>
                  <a:schemeClr val="bg2"/>
                </a:solidFill>
                <a:latin typeface="+mn-lt"/>
              </a:rPr>
              <a:t>chứa các cấu hình biên dịch, "hướng dẫn" cho trình dịch biên dịch </a:t>
            </a:r>
            <a:r>
              <a:rPr lang="vi-VN" sz="1300" smtClean="0">
                <a:solidFill>
                  <a:schemeClr val="bg2"/>
                </a:solidFill>
                <a:latin typeface="+mn-lt"/>
              </a:rPr>
              <a:t>code</a:t>
            </a:r>
            <a:endParaRPr lang="en-US" sz="1300" smtClean="0">
              <a:solidFill>
                <a:schemeClr val="bg2"/>
              </a:solidFill>
              <a:latin typeface="+mn-lt"/>
            </a:endParaRPr>
          </a:p>
          <a:p>
            <a:pPr marL="285750" indent="-285750"/>
            <a:r>
              <a:rPr lang="en-US" sz="1300" b="1" err="1">
                <a:solidFill>
                  <a:schemeClr val="bg2"/>
                </a:solidFill>
                <a:latin typeface="+mn-lt"/>
              </a:rPr>
              <a:t>typings.d.ts</a:t>
            </a:r>
            <a:r>
              <a:rPr lang="en-US" sz="1300">
                <a:solidFill>
                  <a:schemeClr val="bg2"/>
                </a:solidFill>
                <a:latin typeface="+mn-lt"/>
              </a:rPr>
              <a:t>: file </a:t>
            </a:r>
            <a:r>
              <a:rPr lang="en-US" sz="1300" err="1">
                <a:solidFill>
                  <a:schemeClr val="bg2"/>
                </a:solidFill>
                <a:latin typeface="+mn-lt"/>
              </a:rPr>
              <a:t>quản</a:t>
            </a:r>
            <a:r>
              <a:rPr lang="en-US" sz="1300">
                <a:solidFill>
                  <a:schemeClr val="bg2"/>
                </a:solidFill>
                <a:latin typeface="+mn-lt"/>
              </a:rPr>
              <a:t> </a:t>
            </a:r>
            <a:r>
              <a:rPr lang="en-US" sz="1300" err="1">
                <a:solidFill>
                  <a:schemeClr val="bg2"/>
                </a:solidFill>
                <a:latin typeface="+mn-lt"/>
              </a:rPr>
              <a:t>lý</a:t>
            </a:r>
            <a:r>
              <a:rPr lang="en-US" sz="1300">
                <a:solidFill>
                  <a:schemeClr val="bg2"/>
                </a:solidFill>
                <a:latin typeface="+mn-lt"/>
              </a:rPr>
              <a:t> </a:t>
            </a:r>
            <a:r>
              <a:rPr lang="en-US" sz="1300" err="1">
                <a:solidFill>
                  <a:schemeClr val="bg2"/>
                </a:solidFill>
                <a:latin typeface="+mn-lt"/>
              </a:rPr>
              <a:t>các</a:t>
            </a:r>
            <a:r>
              <a:rPr lang="en-US" sz="1300">
                <a:solidFill>
                  <a:schemeClr val="bg2"/>
                </a:solidFill>
                <a:latin typeface="+mn-lt"/>
              </a:rPr>
              <a:t> </a:t>
            </a:r>
            <a:r>
              <a:rPr lang="en-US" sz="1300" err="1">
                <a:solidFill>
                  <a:schemeClr val="bg2"/>
                </a:solidFill>
                <a:latin typeface="+mn-lt"/>
              </a:rPr>
              <a:t>định</a:t>
            </a:r>
            <a:r>
              <a:rPr lang="en-US" sz="1300">
                <a:solidFill>
                  <a:schemeClr val="bg2"/>
                </a:solidFill>
                <a:latin typeface="+mn-lt"/>
              </a:rPr>
              <a:t> </a:t>
            </a:r>
            <a:r>
              <a:rPr lang="en-US" sz="1300" err="1">
                <a:solidFill>
                  <a:schemeClr val="bg2"/>
                </a:solidFill>
                <a:latin typeface="+mn-lt"/>
              </a:rPr>
              <a:t>nghĩa</a:t>
            </a:r>
            <a:r>
              <a:rPr lang="en-US" sz="1300">
                <a:solidFill>
                  <a:schemeClr val="bg2"/>
                </a:solidFill>
                <a:latin typeface="+mn-lt"/>
              </a:rPr>
              <a:t> </a:t>
            </a:r>
            <a:r>
              <a:rPr lang="en-US" sz="1300" err="1">
                <a:solidFill>
                  <a:schemeClr val="bg2"/>
                </a:solidFill>
                <a:latin typeface="+mn-lt"/>
              </a:rPr>
              <a:t>trong</a:t>
            </a:r>
            <a:r>
              <a:rPr lang="en-US" sz="1300">
                <a:solidFill>
                  <a:schemeClr val="bg2"/>
                </a:solidFill>
                <a:latin typeface="+mn-lt"/>
              </a:rPr>
              <a:t> Typescript.</a:t>
            </a:r>
            <a:endParaRPr lang="en-US" sz="1300">
              <a:solidFill>
                <a:schemeClr val="bg2"/>
              </a:solidFill>
              <a:latin typeface="+mn-lt"/>
            </a:endParaRPr>
          </a:p>
          <a:p>
            <a:pPr lvl="0">
              <a:spcBef>
                <a:spcPts val="0"/>
              </a:spcBef>
              <a:buNone/>
            </a:pPr>
            <a:endParaRPr sz="1300">
              <a:solidFill>
                <a:schemeClr val="bg2"/>
              </a:solidFill>
              <a:latin typeface="+mn-lt"/>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335" y="288643"/>
            <a:ext cx="2437733" cy="463311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flipV="1">
            <a:off x="1495790" y="796673"/>
            <a:ext cx="1840911" cy="3270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962121" y="1078090"/>
            <a:ext cx="18167" cy="1604742"/>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D778A"/>
        </a:solidFill>
        <a:effectLst/>
      </p:bgPr>
    </p:bg>
    <p:spTree>
      <p:nvGrpSpPr>
        <p:cNvPr id="1" name="Shape 339"/>
        <p:cNvGrpSpPr/>
        <p:nvPr/>
      </p:nvGrpSpPr>
      <p:grpSpPr>
        <a:xfrm>
          <a:off x="0" y="0"/>
          <a:ext cx="0" cy="0"/>
          <a:chOff x="0" y="0"/>
          <a:chExt cx="0" cy="0"/>
        </a:xfrm>
      </p:grpSpPr>
      <p:sp>
        <p:nvSpPr>
          <p:cNvPr id="340" name="Shape 340"/>
          <p:cNvSpPr txBox="1">
            <a:spLocks noGrp="1"/>
          </p:cNvSpPr>
          <p:nvPr>
            <p:ph type="title"/>
          </p:nvPr>
        </p:nvSpPr>
        <p:spPr>
          <a:xfrm>
            <a:off x="1393460" y="417631"/>
            <a:ext cx="5389966" cy="331070"/>
          </a:xfrm>
          <a:prstGeom prst="rect">
            <a:avLst/>
          </a:prstGeom>
          <a:ln w="12700">
            <a:solidFill>
              <a:schemeClr val="bg2"/>
            </a:solidFill>
          </a:ln>
        </p:spPr>
        <p:txBody>
          <a:bodyPr lIns="91425" tIns="91425" rIns="91425" bIns="91425" anchor="b" anchorCtr="0">
            <a:noAutofit/>
          </a:bodyPr>
          <a:lstStyle/>
          <a:p>
            <a:pPr lvl="0" algn="ctr" rtl="0">
              <a:spcBef>
                <a:spcPts val="0"/>
              </a:spcBef>
              <a:buNone/>
            </a:pPr>
            <a:r>
              <a:rPr lang="en" sz="1300" smtClean="0">
                <a:solidFill>
                  <a:schemeClr val="bg1"/>
                </a:solidFill>
              </a:rPr>
              <a:t>Component - Header</a:t>
            </a:r>
            <a:endParaRPr lang="en" sz="1300">
              <a:solidFill>
                <a:schemeClr val="bg1"/>
              </a:solidFill>
            </a:endParaRPr>
          </a:p>
        </p:txBody>
      </p:sp>
      <p:sp>
        <p:nvSpPr>
          <p:cNvPr id="341" name="Shape 341"/>
          <p:cNvSpPr txBox="1">
            <a:spLocks noGrp="1"/>
          </p:cNvSpPr>
          <p:nvPr>
            <p:ph type="body" idx="1"/>
          </p:nvPr>
        </p:nvSpPr>
        <p:spPr>
          <a:xfrm>
            <a:off x="1393471" y="1238305"/>
            <a:ext cx="5389955" cy="3703269"/>
          </a:xfrm>
          <a:prstGeom prst="rect">
            <a:avLst/>
          </a:prstGeom>
          <a:ln w="12700">
            <a:solidFill>
              <a:schemeClr val="bg2"/>
            </a:solidFill>
          </a:ln>
        </p:spPr>
        <p:txBody>
          <a:bodyPr lIns="91425" tIns="91425" rIns="91425" bIns="91425" anchor="t" anchorCtr="0">
            <a:noAutofit/>
          </a:bodyPr>
          <a:lstStyle/>
          <a:p>
            <a:pPr lvl="0" rtl="0">
              <a:spcBef>
                <a:spcPts val="0"/>
              </a:spcBef>
              <a:buNone/>
            </a:pPr>
            <a:r>
              <a:rPr lang="en" sz="1400" smtClean="0">
                <a:latin typeface="+mj-lt"/>
              </a:rPr>
              <a:t> </a:t>
            </a:r>
            <a:endParaRPr lang="en" sz="1400">
              <a:latin typeface="+mj-lt"/>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02" y="102072"/>
            <a:ext cx="403979" cy="335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Group 13"/>
          <p:cNvGrpSpPr>
            <a:grpSpLocks/>
          </p:cNvGrpSpPr>
          <p:nvPr/>
        </p:nvGrpSpPr>
        <p:grpSpPr bwMode="auto">
          <a:xfrm>
            <a:off x="1873337" y="1679561"/>
            <a:ext cx="1916237" cy="1063639"/>
            <a:chOff x="1292225" y="1295400"/>
            <a:chExt cx="2822575" cy="1498600"/>
          </a:xfrm>
        </p:grpSpPr>
        <p:sp>
          <p:nvSpPr>
            <p:cNvPr id="8" name="Rectangle 7"/>
            <p:cNvSpPr/>
            <p:nvPr/>
          </p:nvSpPr>
          <p:spPr>
            <a:xfrm>
              <a:off x="1292225" y="1295400"/>
              <a:ext cx="2822575" cy="1498600"/>
            </a:xfrm>
            <a:prstGeom prst="rect">
              <a:avLst/>
            </a:prstGeom>
            <a:solidFill>
              <a:schemeClr val="bg1"/>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1292225" y="1295400"/>
              <a:ext cx="2822575" cy="360363"/>
            </a:xfrm>
            <a:prstGeom prst="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 name="Straight Connector 9"/>
            <p:cNvCxnSpPr/>
            <p:nvPr/>
          </p:nvCxnSpPr>
          <p:spPr>
            <a:xfrm>
              <a:off x="1292225" y="1739900"/>
              <a:ext cx="2822575" cy="0"/>
            </a:xfrm>
            <a:prstGeom prst="line">
              <a:avLst/>
            </a:prstGeom>
            <a:ln w="12700">
              <a:solidFill>
                <a:schemeClr val="accent3"/>
              </a:solidFill>
              <a:prstDash val="dash"/>
            </a:ln>
          </p:spPr>
          <p:style>
            <a:lnRef idx="1">
              <a:schemeClr val="accent1"/>
            </a:lnRef>
            <a:fillRef idx="0">
              <a:schemeClr val="accent1"/>
            </a:fillRef>
            <a:effectRef idx="0">
              <a:schemeClr val="accent1"/>
            </a:effectRef>
            <a:fontRef idx="minor">
              <a:schemeClr val="tx1"/>
            </a:fontRef>
          </p:style>
        </p:cxnSp>
      </p:grpSp>
      <p:grpSp>
        <p:nvGrpSpPr>
          <p:cNvPr id="11" name="Group 14"/>
          <p:cNvGrpSpPr>
            <a:grpSpLocks/>
          </p:cNvGrpSpPr>
          <p:nvPr/>
        </p:nvGrpSpPr>
        <p:grpSpPr bwMode="auto">
          <a:xfrm>
            <a:off x="4513183" y="1646802"/>
            <a:ext cx="1943066" cy="1096398"/>
            <a:chOff x="4862513" y="1295400"/>
            <a:chExt cx="2833687" cy="1498600"/>
          </a:xfrm>
        </p:grpSpPr>
        <p:sp>
          <p:nvSpPr>
            <p:cNvPr id="12" name="Rectangle 11"/>
            <p:cNvSpPr/>
            <p:nvPr/>
          </p:nvSpPr>
          <p:spPr>
            <a:xfrm>
              <a:off x="4873626" y="1295400"/>
              <a:ext cx="2822574" cy="1498600"/>
            </a:xfrm>
            <a:prstGeom prst="rect">
              <a:avLst/>
            </a:prstGeom>
            <a:solidFill>
              <a:schemeClr val="bg1"/>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p:nvSpPr>
          <p:spPr>
            <a:xfrm>
              <a:off x="4873626" y="1295400"/>
              <a:ext cx="2822574" cy="360363"/>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4" name="Straight Connector 13"/>
            <p:cNvCxnSpPr/>
            <p:nvPr/>
          </p:nvCxnSpPr>
          <p:spPr>
            <a:xfrm>
              <a:off x="4862513" y="1739900"/>
              <a:ext cx="2822574" cy="0"/>
            </a:xfrm>
            <a:prstGeom prst="line">
              <a:avLst/>
            </a:prstGeom>
            <a:ln w="12700">
              <a:solidFill>
                <a:schemeClr val="accent3"/>
              </a:solidFill>
              <a:prstDash val="dash"/>
            </a:ln>
          </p:spPr>
          <p:style>
            <a:lnRef idx="1">
              <a:schemeClr val="accent1"/>
            </a:lnRef>
            <a:fillRef idx="0">
              <a:schemeClr val="accent1"/>
            </a:fillRef>
            <a:effectRef idx="0">
              <a:schemeClr val="accent1"/>
            </a:effectRef>
            <a:fontRef idx="minor">
              <a:schemeClr val="tx1"/>
            </a:fontRef>
          </p:style>
        </p:cxnSp>
      </p:grpSp>
      <p:grpSp>
        <p:nvGrpSpPr>
          <p:cNvPr id="15" name="Group 15"/>
          <p:cNvGrpSpPr>
            <a:grpSpLocks/>
          </p:cNvGrpSpPr>
          <p:nvPr/>
        </p:nvGrpSpPr>
        <p:grpSpPr bwMode="auto">
          <a:xfrm>
            <a:off x="1873338" y="3211661"/>
            <a:ext cx="1916238" cy="1201313"/>
            <a:chOff x="1292225" y="3124200"/>
            <a:chExt cx="2822575" cy="1498600"/>
          </a:xfrm>
        </p:grpSpPr>
        <p:sp>
          <p:nvSpPr>
            <p:cNvPr id="16" name="Rectangle 15"/>
            <p:cNvSpPr/>
            <p:nvPr/>
          </p:nvSpPr>
          <p:spPr>
            <a:xfrm>
              <a:off x="1292225" y="3124200"/>
              <a:ext cx="2822575" cy="1498600"/>
            </a:xfrm>
            <a:prstGeom prst="rect">
              <a:avLst/>
            </a:prstGeom>
            <a:solidFill>
              <a:schemeClr val="bg1"/>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p:nvSpPr>
          <p:spPr>
            <a:xfrm>
              <a:off x="1292225" y="3124200"/>
              <a:ext cx="2822575" cy="360363"/>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8" name="Straight Connector 17"/>
            <p:cNvCxnSpPr/>
            <p:nvPr/>
          </p:nvCxnSpPr>
          <p:spPr>
            <a:xfrm>
              <a:off x="1292225" y="3568700"/>
              <a:ext cx="2822575" cy="0"/>
            </a:xfrm>
            <a:prstGeom prst="line">
              <a:avLst/>
            </a:prstGeom>
            <a:ln w="12700">
              <a:solidFill>
                <a:schemeClr val="tx2"/>
              </a:solidFill>
              <a:prstDash val="dash"/>
            </a:ln>
          </p:spPr>
          <p:style>
            <a:lnRef idx="1">
              <a:schemeClr val="accent1"/>
            </a:lnRef>
            <a:fillRef idx="0">
              <a:schemeClr val="accent1"/>
            </a:fillRef>
            <a:effectRef idx="0">
              <a:schemeClr val="accent1"/>
            </a:effectRef>
            <a:fontRef idx="minor">
              <a:schemeClr val="tx1"/>
            </a:fontRef>
          </p:style>
        </p:cxnSp>
      </p:grpSp>
      <p:sp>
        <p:nvSpPr>
          <p:cNvPr id="37" name="Rectangle 36"/>
          <p:cNvSpPr/>
          <p:nvPr/>
        </p:nvSpPr>
        <p:spPr>
          <a:xfrm>
            <a:off x="2026655" y="2155226"/>
            <a:ext cx="1258887" cy="338554"/>
          </a:xfrm>
          <a:prstGeom prst="rect">
            <a:avLst/>
          </a:prstGeom>
        </p:spPr>
        <p:txBody>
          <a:bodyPr anchor="ctr">
            <a:spAutoFit/>
          </a:bodyPr>
          <a:lstStyle/>
          <a:p>
            <a:pPr fontAlgn="auto">
              <a:spcBef>
                <a:spcPts val="0"/>
              </a:spcBef>
              <a:spcAft>
                <a:spcPts val="0"/>
              </a:spcAft>
              <a:defRPr/>
            </a:pPr>
            <a:r>
              <a:rPr lang="en-US" sz="1600" smtClean="0">
                <a:solidFill>
                  <a:schemeClr val="tx1">
                    <a:lumMod val="75000"/>
                    <a:lumOff val="25000"/>
                  </a:schemeClr>
                </a:solidFill>
                <a:latin typeface="Arial" pitchFamily="34" charset="0"/>
                <a:cs typeface="Arial" pitchFamily="34" charset="0"/>
              </a:rPr>
              <a:t>Sidebar</a:t>
            </a:r>
            <a:endParaRPr lang="en-US" sz="1600">
              <a:solidFill>
                <a:schemeClr val="tx1">
                  <a:lumMod val="75000"/>
                  <a:lumOff val="25000"/>
                </a:schemeClr>
              </a:solidFill>
              <a:latin typeface="Arial" pitchFamily="34" charset="0"/>
              <a:cs typeface="Arial" pitchFamily="34" charset="0"/>
            </a:endParaRPr>
          </a:p>
        </p:txBody>
      </p:sp>
      <p:sp>
        <p:nvSpPr>
          <p:cNvPr id="38" name="Rectangle 37"/>
          <p:cNvSpPr/>
          <p:nvPr/>
        </p:nvSpPr>
        <p:spPr>
          <a:xfrm>
            <a:off x="1873338" y="3773443"/>
            <a:ext cx="1831594" cy="338554"/>
          </a:xfrm>
          <a:prstGeom prst="rect">
            <a:avLst/>
          </a:prstGeom>
        </p:spPr>
        <p:txBody>
          <a:bodyPr wrap="square" anchor="ctr">
            <a:spAutoFit/>
          </a:bodyPr>
          <a:lstStyle/>
          <a:p>
            <a:pPr fontAlgn="auto">
              <a:spcBef>
                <a:spcPts val="0"/>
              </a:spcBef>
              <a:spcAft>
                <a:spcPts val="0"/>
              </a:spcAft>
              <a:defRPr/>
            </a:pPr>
            <a:r>
              <a:rPr lang="en-US" sz="1600" err="1" smtClean="0">
                <a:solidFill>
                  <a:schemeClr val="tx1">
                    <a:lumMod val="75000"/>
                    <a:lumOff val="25000"/>
                  </a:schemeClr>
                </a:solidFill>
                <a:latin typeface="Arial" pitchFamily="34" charset="0"/>
                <a:cs typeface="Arial" pitchFamily="34" charset="0"/>
              </a:rPr>
              <a:t>Thương</a:t>
            </a:r>
            <a:r>
              <a:rPr lang="en-US" sz="1600" smtClean="0">
                <a:solidFill>
                  <a:schemeClr val="tx1">
                    <a:lumMod val="75000"/>
                    <a:lumOff val="25000"/>
                  </a:schemeClr>
                </a:solidFill>
                <a:latin typeface="Arial" pitchFamily="34" charset="0"/>
                <a:cs typeface="Arial" pitchFamily="34" charset="0"/>
              </a:rPr>
              <a:t> </a:t>
            </a:r>
            <a:r>
              <a:rPr lang="en-US" sz="1600" err="1" smtClean="0">
                <a:solidFill>
                  <a:schemeClr val="tx1">
                    <a:lumMod val="75000"/>
                    <a:lumOff val="25000"/>
                  </a:schemeClr>
                </a:solidFill>
                <a:latin typeface="Arial" pitchFamily="34" charset="0"/>
                <a:cs typeface="Arial" pitchFamily="34" charset="0"/>
              </a:rPr>
              <a:t>Hiệu</a:t>
            </a:r>
            <a:endParaRPr lang="en-US" sz="1600">
              <a:solidFill>
                <a:schemeClr val="tx1">
                  <a:lumMod val="75000"/>
                  <a:lumOff val="25000"/>
                </a:schemeClr>
              </a:solidFill>
              <a:latin typeface="Arial" pitchFamily="34" charset="0"/>
              <a:cs typeface="Arial" pitchFamily="34" charset="0"/>
            </a:endParaRPr>
          </a:p>
        </p:txBody>
      </p:sp>
      <p:sp>
        <p:nvSpPr>
          <p:cNvPr id="40" name="Rectangle 39"/>
          <p:cNvSpPr/>
          <p:nvPr/>
        </p:nvSpPr>
        <p:spPr>
          <a:xfrm>
            <a:off x="4728080" y="2150132"/>
            <a:ext cx="1547520" cy="338554"/>
          </a:xfrm>
          <a:prstGeom prst="rect">
            <a:avLst/>
          </a:prstGeom>
        </p:spPr>
        <p:txBody>
          <a:bodyPr wrap="square" anchor="ctr">
            <a:spAutoFit/>
          </a:bodyPr>
          <a:lstStyle/>
          <a:p>
            <a:pPr fontAlgn="auto">
              <a:spcBef>
                <a:spcPts val="0"/>
              </a:spcBef>
              <a:spcAft>
                <a:spcPts val="0"/>
              </a:spcAft>
              <a:defRPr/>
            </a:pPr>
            <a:r>
              <a:rPr lang="en-US" sz="1600" smtClean="0">
                <a:solidFill>
                  <a:schemeClr val="tx1">
                    <a:lumMod val="75000"/>
                    <a:lumOff val="25000"/>
                  </a:schemeClr>
                </a:solidFill>
                <a:latin typeface="Arial" pitchFamily="34" charset="0"/>
                <a:cs typeface="Arial" pitchFamily="34" charset="0"/>
              </a:rPr>
              <a:t>List Product</a:t>
            </a:r>
            <a:endParaRPr lang="en-US" sz="1600">
              <a:solidFill>
                <a:schemeClr val="tx1">
                  <a:lumMod val="75000"/>
                  <a:lumOff val="25000"/>
                </a:schemeClr>
              </a:solidFill>
              <a:latin typeface="Arial" pitchFamily="34" charset="0"/>
              <a:cs typeface="Arial" pitchFamily="34" charset="0"/>
            </a:endParaRPr>
          </a:p>
        </p:txBody>
      </p:sp>
      <p:sp>
        <p:nvSpPr>
          <p:cNvPr id="43" name="Rectangle 69"/>
          <p:cNvSpPr>
            <a:spLocks noChangeArrowheads="1"/>
          </p:cNvSpPr>
          <p:nvPr/>
        </p:nvSpPr>
        <p:spPr bwMode="auto">
          <a:xfrm>
            <a:off x="1740906" y="1684112"/>
            <a:ext cx="1830387" cy="292388"/>
          </a:xfrm>
          <a:prstGeom prst="rect">
            <a:avLst/>
          </a:prstGeom>
          <a:noFill/>
          <a:ln w="9525">
            <a:noFill/>
            <a:miter lim="800000"/>
            <a:headEnd/>
            <a:tailEnd/>
          </a:ln>
        </p:spPr>
        <p:txBody>
          <a:bodyPr anchor="ctr">
            <a:spAutoFit/>
          </a:bodyPr>
          <a:lstStyle/>
          <a:p>
            <a:pPr algn="ctr"/>
            <a:r>
              <a:rPr lang="en-US" sz="1300" b="1" smtClean="0">
                <a:solidFill>
                  <a:schemeClr val="bg1"/>
                </a:solidFill>
                <a:latin typeface="Arial" charset="0"/>
              </a:rPr>
              <a:t>Component 1</a:t>
            </a:r>
            <a:endParaRPr lang="en-US" sz="1300" b="1">
              <a:solidFill>
                <a:schemeClr val="bg1"/>
              </a:solidFill>
              <a:latin typeface="Arial" charset="0"/>
            </a:endParaRPr>
          </a:p>
        </p:txBody>
      </p:sp>
      <p:sp>
        <p:nvSpPr>
          <p:cNvPr id="44" name="Rectangle 70"/>
          <p:cNvSpPr>
            <a:spLocks noChangeArrowheads="1"/>
          </p:cNvSpPr>
          <p:nvPr/>
        </p:nvSpPr>
        <p:spPr bwMode="auto">
          <a:xfrm>
            <a:off x="1571207" y="3255967"/>
            <a:ext cx="1830387" cy="292388"/>
          </a:xfrm>
          <a:prstGeom prst="rect">
            <a:avLst/>
          </a:prstGeom>
          <a:noFill/>
          <a:ln w="9525">
            <a:noFill/>
            <a:miter lim="800000"/>
            <a:headEnd/>
            <a:tailEnd/>
          </a:ln>
        </p:spPr>
        <p:txBody>
          <a:bodyPr anchor="ctr">
            <a:spAutoFit/>
          </a:bodyPr>
          <a:lstStyle/>
          <a:p>
            <a:pPr algn="ctr"/>
            <a:r>
              <a:rPr lang="en-US" sz="1300" b="1" smtClean="0">
                <a:solidFill>
                  <a:schemeClr val="bg1"/>
                </a:solidFill>
                <a:latin typeface="Arial" charset="0"/>
              </a:rPr>
              <a:t>Component 3</a:t>
            </a:r>
            <a:endParaRPr lang="en-US" sz="1300" b="1">
              <a:solidFill>
                <a:schemeClr val="bg1"/>
              </a:solidFill>
              <a:latin typeface="Arial" charset="0"/>
            </a:endParaRPr>
          </a:p>
        </p:txBody>
      </p:sp>
      <p:sp>
        <p:nvSpPr>
          <p:cNvPr id="46" name="Rectangle 72"/>
          <p:cNvSpPr>
            <a:spLocks noChangeArrowheads="1"/>
          </p:cNvSpPr>
          <p:nvPr/>
        </p:nvSpPr>
        <p:spPr bwMode="auto">
          <a:xfrm>
            <a:off x="4728080" y="1629990"/>
            <a:ext cx="1503276" cy="292388"/>
          </a:xfrm>
          <a:prstGeom prst="rect">
            <a:avLst/>
          </a:prstGeom>
          <a:noFill/>
          <a:ln w="9525">
            <a:noFill/>
            <a:miter lim="800000"/>
            <a:headEnd/>
            <a:tailEnd/>
          </a:ln>
        </p:spPr>
        <p:txBody>
          <a:bodyPr wrap="square" anchor="ctr">
            <a:spAutoFit/>
          </a:bodyPr>
          <a:lstStyle/>
          <a:p>
            <a:pPr algn="ctr"/>
            <a:r>
              <a:rPr lang="en-US" sz="1300" b="1" smtClean="0">
                <a:solidFill>
                  <a:schemeClr val="bg1"/>
                </a:solidFill>
                <a:latin typeface="Arial" charset="0"/>
              </a:rPr>
              <a:t>Component 2</a:t>
            </a:r>
            <a:endParaRPr lang="en-US" sz="1300" b="1">
              <a:solidFill>
                <a:schemeClr val="bg1"/>
              </a:solidFill>
              <a:latin typeface="Arial" charset="0"/>
            </a:endParaRPr>
          </a:p>
        </p:txBody>
      </p:sp>
      <p:sp>
        <p:nvSpPr>
          <p:cNvPr id="47" name="Rectangle 74"/>
          <p:cNvSpPr>
            <a:spLocks noChangeArrowheads="1"/>
          </p:cNvSpPr>
          <p:nvPr/>
        </p:nvSpPr>
        <p:spPr bwMode="auto">
          <a:xfrm>
            <a:off x="4513183" y="3255967"/>
            <a:ext cx="1830387" cy="292388"/>
          </a:xfrm>
          <a:prstGeom prst="rect">
            <a:avLst/>
          </a:prstGeom>
          <a:noFill/>
          <a:ln w="9525">
            <a:noFill/>
            <a:miter lim="800000"/>
            <a:headEnd/>
            <a:tailEnd/>
          </a:ln>
        </p:spPr>
        <p:txBody>
          <a:bodyPr anchor="ctr">
            <a:spAutoFit/>
          </a:bodyPr>
          <a:lstStyle/>
          <a:p>
            <a:pPr algn="ctr"/>
            <a:r>
              <a:rPr lang="en-US" sz="1300" b="1" smtClean="0">
                <a:solidFill>
                  <a:schemeClr val="bg1"/>
                </a:solidFill>
                <a:latin typeface="Arial" charset="0"/>
              </a:rPr>
              <a:t>Component  …</a:t>
            </a:r>
            <a:endParaRPr lang="en-US" sz="1300" b="1">
              <a:solidFill>
                <a:schemeClr val="bg1"/>
              </a:solidFill>
              <a:latin typeface="Arial" charset="0"/>
            </a:endParaRPr>
          </a:p>
        </p:txBody>
      </p:sp>
      <p:sp>
        <p:nvSpPr>
          <p:cNvPr id="50" name="Shape 340"/>
          <p:cNvSpPr txBox="1">
            <a:spLocks/>
          </p:cNvSpPr>
          <p:nvPr/>
        </p:nvSpPr>
        <p:spPr>
          <a:xfrm>
            <a:off x="1391609" y="812379"/>
            <a:ext cx="5389966" cy="331070"/>
          </a:xfrm>
          <a:prstGeom prst="rect">
            <a:avLst/>
          </a:prstGeom>
          <a:noFill/>
          <a:ln w="12700">
            <a:solidFill>
              <a:schemeClr val="bg2"/>
            </a:solid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7198A9"/>
              </a:buClr>
              <a:buFont typeface="Arvo"/>
              <a:buNone/>
              <a:defRPr sz="1400" b="0" i="0" u="none" strike="noStrike" cap="none">
                <a:solidFill>
                  <a:srgbClr val="7198A9"/>
                </a:solidFill>
                <a:latin typeface="Arvo"/>
                <a:ea typeface="Arvo"/>
                <a:cs typeface="Arvo"/>
                <a:sym typeface="Arvo"/>
                <a:rtl val="0"/>
              </a:defRPr>
            </a:lvl1pPr>
            <a:lvl2pPr lvl="1">
              <a:spcBef>
                <a:spcPts val="0"/>
              </a:spcBef>
              <a:buClr>
                <a:srgbClr val="7198A9"/>
              </a:buClr>
              <a:buFont typeface="Arvo"/>
              <a:buNone/>
              <a:defRPr>
                <a:solidFill>
                  <a:srgbClr val="7198A9"/>
                </a:solidFill>
                <a:latin typeface="Arvo"/>
                <a:ea typeface="Arvo"/>
                <a:cs typeface="Arvo"/>
                <a:sym typeface="Arvo"/>
              </a:defRPr>
            </a:lvl2pPr>
            <a:lvl3pPr lvl="2">
              <a:spcBef>
                <a:spcPts val="0"/>
              </a:spcBef>
              <a:buClr>
                <a:srgbClr val="7198A9"/>
              </a:buClr>
              <a:buFont typeface="Arvo"/>
              <a:buNone/>
              <a:defRPr>
                <a:solidFill>
                  <a:srgbClr val="7198A9"/>
                </a:solidFill>
                <a:latin typeface="Arvo"/>
                <a:ea typeface="Arvo"/>
                <a:cs typeface="Arvo"/>
                <a:sym typeface="Arvo"/>
              </a:defRPr>
            </a:lvl3pPr>
            <a:lvl4pPr lvl="3">
              <a:spcBef>
                <a:spcPts val="0"/>
              </a:spcBef>
              <a:buClr>
                <a:srgbClr val="7198A9"/>
              </a:buClr>
              <a:buFont typeface="Arvo"/>
              <a:buNone/>
              <a:defRPr>
                <a:solidFill>
                  <a:srgbClr val="7198A9"/>
                </a:solidFill>
                <a:latin typeface="Arvo"/>
                <a:ea typeface="Arvo"/>
                <a:cs typeface="Arvo"/>
                <a:sym typeface="Arvo"/>
              </a:defRPr>
            </a:lvl4pPr>
            <a:lvl5pPr lvl="4">
              <a:spcBef>
                <a:spcPts val="0"/>
              </a:spcBef>
              <a:buClr>
                <a:srgbClr val="7198A9"/>
              </a:buClr>
              <a:buFont typeface="Arvo"/>
              <a:buNone/>
              <a:defRPr>
                <a:solidFill>
                  <a:srgbClr val="7198A9"/>
                </a:solidFill>
                <a:latin typeface="Arvo"/>
                <a:ea typeface="Arvo"/>
                <a:cs typeface="Arvo"/>
                <a:sym typeface="Arvo"/>
              </a:defRPr>
            </a:lvl5pPr>
            <a:lvl6pPr lvl="5">
              <a:spcBef>
                <a:spcPts val="0"/>
              </a:spcBef>
              <a:buClr>
                <a:srgbClr val="7198A9"/>
              </a:buClr>
              <a:buFont typeface="Arvo"/>
              <a:buNone/>
              <a:defRPr>
                <a:solidFill>
                  <a:srgbClr val="7198A9"/>
                </a:solidFill>
                <a:latin typeface="Arvo"/>
                <a:ea typeface="Arvo"/>
                <a:cs typeface="Arvo"/>
                <a:sym typeface="Arvo"/>
              </a:defRPr>
            </a:lvl6pPr>
            <a:lvl7pPr lvl="6">
              <a:spcBef>
                <a:spcPts val="0"/>
              </a:spcBef>
              <a:buClr>
                <a:srgbClr val="7198A9"/>
              </a:buClr>
              <a:buFont typeface="Arvo"/>
              <a:buNone/>
              <a:defRPr>
                <a:solidFill>
                  <a:srgbClr val="7198A9"/>
                </a:solidFill>
                <a:latin typeface="Arvo"/>
                <a:ea typeface="Arvo"/>
                <a:cs typeface="Arvo"/>
                <a:sym typeface="Arvo"/>
              </a:defRPr>
            </a:lvl7pPr>
            <a:lvl8pPr lvl="7">
              <a:spcBef>
                <a:spcPts val="0"/>
              </a:spcBef>
              <a:buClr>
                <a:srgbClr val="7198A9"/>
              </a:buClr>
              <a:buFont typeface="Arvo"/>
              <a:buNone/>
              <a:defRPr>
                <a:solidFill>
                  <a:srgbClr val="7198A9"/>
                </a:solidFill>
                <a:latin typeface="Arvo"/>
                <a:ea typeface="Arvo"/>
                <a:cs typeface="Arvo"/>
                <a:sym typeface="Arvo"/>
              </a:defRPr>
            </a:lvl8pPr>
            <a:lvl9pPr lvl="8">
              <a:spcBef>
                <a:spcPts val="0"/>
              </a:spcBef>
              <a:buClr>
                <a:srgbClr val="7198A9"/>
              </a:buClr>
              <a:buFont typeface="Arvo"/>
              <a:buNone/>
              <a:defRPr>
                <a:solidFill>
                  <a:srgbClr val="7198A9"/>
                </a:solidFill>
                <a:latin typeface="Arvo"/>
                <a:ea typeface="Arvo"/>
                <a:cs typeface="Arvo"/>
                <a:sym typeface="Arvo"/>
              </a:defRPr>
            </a:lvl9pPr>
          </a:lstStyle>
          <a:p>
            <a:pPr algn="ctr"/>
            <a:r>
              <a:rPr lang="en" sz="1300" smtClean="0">
                <a:solidFill>
                  <a:schemeClr val="bg1"/>
                </a:solidFill>
              </a:rPr>
              <a:t>Component - Menu</a:t>
            </a:r>
            <a:endParaRPr lang="en" sz="1300">
              <a:solidFill>
                <a:schemeClr val="bg1"/>
              </a:solidFill>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001" y="0"/>
            <a:ext cx="7442363" cy="5143500"/>
          </a:xfrm>
          <a:prstGeom prst="rect">
            <a:avLst/>
          </a:prstGeom>
        </p:spPr>
      </p:pic>
      <p:sp>
        <p:nvSpPr>
          <p:cNvPr id="57" name="Cloud Callout 56"/>
          <p:cNvSpPr/>
          <p:nvPr/>
        </p:nvSpPr>
        <p:spPr>
          <a:xfrm>
            <a:off x="7253992" y="1130314"/>
            <a:ext cx="1800432" cy="612648"/>
          </a:xfrm>
          <a:prstGeom prst="cloudCallout">
            <a:avLst>
              <a:gd name="adj1" fmla="val -69378"/>
              <a:gd name="adj2" fmla="val 936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Component</a:t>
            </a:r>
            <a:endParaRPr lang="en-US"/>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Shape 397"/>
          <p:cNvSpPr txBox="1">
            <a:spLocks noGrp="1"/>
          </p:cNvSpPr>
          <p:nvPr>
            <p:ph type="title"/>
          </p:nvPr>
        </p:nvSpPr>
        <p:spPr>
          <a:xfrm>
            <a:off x="1613875" y="1197075"/>
            <a:ext cx="4115399" cy="621900"/>
          </a:xfrm>
          <a:prstGeom prst="rect">
            <a:avLst/>
          </a:prstGeom>
        </p:spPr>
        <p:txBody>
          <a:bodyPr lIns="91425" tIns="91425" rIns="91425" bIns="91425" anchor="b" anchorCtr="0">
            <a:noAutofit/>
          </a:bodyPr>
          <a:lstStyle/>
          <a:p>
            <a:pPr lvl="0" rtl="0">
              <a:spcBef>
                <a:spcPts val="0"/>
              </a:spcBef>
              <a:buNone/>
            </a:pPr>
            <a:r>
              <a:rPr lang="en" smtClean="0"/>
              <a:t>Running</a:t>
            </a:r>
            <a:endParaRPr lang="en"/>
          </a:p>
        </p:txBody>
      </p:sp>
      <p:sp>
        <p:nvSpPr>
          <p:cNvPr id="398" name="Shape 398"/>
          <p:cNvSpPr/>
          <p:nvPr/>
        </p:nvSpPr>
        <p:spPr>
          <a:xfrm>
            <a:off x="4049396" y="2073253"/>
            <a:ext cx="1701299" cy="1407900"/>
          </a:xfrm>
          <a:prstGeom prst="rightArrowCallout">
            <a:avLst>
              <a:gd name="adj1" fmla="val 10256"/>
              <a:gd name="adj2" fmla="val 11286"/>
              <a:gd name="adj3" fmla="val 11589"/>
              <a:gd name="adj4" fmla="val 82278"/>
            </a:avLst>
          </a:prstGeom>
          <a:solidFill>
            <a:srgbClr val="4D778A"/>
          </a:solidFill>
          <a:ln>
            <a:noFill/>
          </a:ln>
        </p:spPr>
        <p:txBody>
          <a:bodyPr lIns="91425" tIns="91425" rIns="91425" bIns="91425" anchor="ctr" anchorCtr="0">
            <a:noAutofit/>
          </a:bodyPr>
          <a:lstStyle/>
          <a:p>
            <a:pPr lvl="0" algn="ctr"/>
            <a:r>
              <a:rPr lang="en-US" sz="1200"/>
              <a:t>app.component.ts</a:t>
            </a:r>
            <a:endParaRPr lang="en" sz="1200">
              <a:solidFill>
                <a:srgbClr val="CEDBE0"/>
              </a:solidFill>
              <a:latin typeface="Muli"/>
              <a:ea typeface="Muli"/>
              <a:cs typeface="Muli"/>
              <a:sym typeface="Muli"/>
            </a:endParaRPr>
          </a:p>
        </p:txBody>
      </p:sp>
      <p:sp>
        <p:nvSpPr>
          <p:cNvPr id="399" name="Shape 399"/>
          <p:cNvSpPr/>
          <p:nvPr/>
        </p:nvSpPr>
        <p:spPr>
          <a:xfrm>
            <a:off x="2333506" y="2073253"/>
            <a:ext cx="1701299" cy="1407900"/>
          </a:xfrm>
          <a:prstGeom prst="rightArrowCallout">
            <a:avLst>
              <a:gd name="adj1" fmla="val 10256"/>
              <a:gd name="adj2" fmla="val 11286"/>
              <a:gd name="adj3" fmla="val 11589"/>
              <a:gd name="adj4" fmla="val 82278"/>
            </a:avLst>
          </a:prstGeom>
          <a:solidFill>
            <a:srgbClr val="7198A9"/>
          </a:solidFill>
          <a:ln>
            <a:noFill/>
          </a:ln>
        </p:spPr>
        <p:txBody>
          <a:bodyPr lIns="91425" tIns="91425" rIns="91425" bIns="91425" anchor="ctr" anchorCtr="0">
            <a:noAutofit/>
          </a:bodyPr>
          <a:lstStyle/>
          <a:p>
            <a:pPr lvl="0" algn="ctr"/>
            <a:r>
              <a:rPr lang="en-US" sz="1200"/>
              <a:t>app.module.ts</a:t>
            </a:r>
            <a:endParaRPr lang="en" sz="1200">
              <a:solidFill>
                <a:srgbClr val="CEDBE0"/>
              </a:solidFill>
              <a:latin typeface="Muli"/>
              <a:ea typeface="Muli"/>
              <a:cs typeface="Muli"/>
              <a:sym typeface="Muli"/>
            </a:endParaRPr>
          </a:p>
        </p:txBody>
      </p:sp>
      <p:sp>
        <p:nvSpPr>
          <p:cNvPr id="400" name="Shape 400"/>
          <p:cNvSpPr/>
          <p:nvPr/>
        </p:nvSpPr>
        <p:spPr>
          <a:xfrm>
            <a:off x="605539" y="2073253"/>
            <a:ext cx="1701299" cy="1407900"/>
          </a:xfrm>
          <a:prstGeom prst="rightArrowCallout">
            <a:avLst>
              <a:gd name="adj1" fmla="val 10256"/>
              <a:gd name="adj2" fmla="val 11286"/>
              <a:gd name="adj3" fmla="val 11589"/>
              <a:gd name="adj4" fmla="val 82278"/>
            </a:avLst>
          </a:prstGeom>
          <a:solidFill>
            <a:srgbClr val="CEDBE0"/>
          </a:solidFill>
          <a:ln>
            <a:noFill/>
          </a:ln>
        </p:spPr>
        <p:txBody>
          <a:bodyPr lIns="91425" tIns="91425" rIns="91425" bIns="91425" anchor="ctr" anchorCtr="0">
            <a:noAutofit/>
          </a:bodyPr>
          <a:lstStyle/>
          <a:p>
            <a:pPr lvl="0" algn="ctr"/>
            <a:r>
              <a:rPr lang="en-US" sz="1200"/>
              <a:t>main.ts</a:t>
            </a:r>
            <a:endParaRPr lang="en" sz="1200">
              <a:solidFill>
                <a:srgbClr val="4D778A"/>
              </a:solidFill>
              <a:latin typeface="Muli"/>
              <a:ea typeface="Muli"/>
              <a:cs typeface="Muli"/>
              <a:sym typeface="Muli"/>
            </a:endParaRPr>
          </a:p>
        </p:txBody>
      </p:sp>
      <p:sp>
        <p:nvSpPr>
          <p:cNvPr id="6" name="Shape 398"/>
          <p:cNvSpPr/>
          <p:nvPr/>
        </p:nvSpPr>
        <p:spPr>
          <a:xfrm>
            <a:off x="5750695" y="2073253"/>
            <a:ext cx="1701299" cy="1407900"/>
          </a:xfrm>
          <a:prstGeom prst="rightArrowCallout">
            <a:avLst>
              <a:gd name="adj1" fmla="val 10256"/>
              <a:gd name="adj2" fmla="val 11286"/>
              <a:gd name="adj3" fmla="val 11589"/>
              <a:gd name="adj4" fmla="val 82278"/>
            </a:avLst>
          </a:prstGeom>
          <a:solidFill>
            <a:schemeClr val="tx1">
              <a:lumMod val="65000"/>
              <a:lumOff val="35000"/>
            </a:schemeClr>
          </a:solidFill>
          <a:ln>
            <a:noFill/>
          </a:ln>
        </p:spPr>
        <p:txBody>
          <a:bodyPr lIns="91425" tIns="91425" rIns="91425" bIns="91425" anchor="ctr" anchorCtr="0">
            <a:noAutofit/>
          </a:bodyPr>
          <a:lstStyle/>
          <a:p>
            <a:pPr lvl="0" algn="ctr"/>
            <a:r>
              <a:rPr lang="en-US" sz="1200">
                <a:solidFill>
                  <a:schemeClr val="bg1"/>
                </a:solidFill>
              </a:rPr>
              <a:t>index.html</a:t>
            </a:r>
            <a:endParaRPr lang="en" sz="1200">
              <a:solidFill>
                <a:schemeClr val="bg1"/>
              </a:solidFill>
              <a:latin typeface="Muli"/>
              <a:ea typeface="Muli"/>
              <a:cs typeface="Muli"/>
              <a:sym typeface="Muli"/>
            </a:endParaRPr>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4"/>
          <p:cNvSpPr txBox="1">
            <a:spLocks noChangeArrowheads="1"/>
          </p:cNvSpPr>
          <p:nvPr/>
        </p:nvSpPr>
        <p:spPr bwMode="auto">
          <a:xfrm>
            <a:off x="3711532" y="155288"/>
            <a:ext cx="1617751" cy="584775"/>
          </a:xfrm>
          <a:prstGeom prst="rect">
            <a:avLst/>
          </a:prstGeom>
          <a:noFill/>
          <a:ln w="9525">
            <a:noFill/>
            <a:miter lim="800000"/>
            <a:headEnd/>
            <a:tailEnd/>
          </a:ln>
        </p:spPr>
        <p:txBody>
          <a:bodyPr wrap="none" anchor="ctr">
            <a:spAutoFit/>
          </a:bodyPr>
          <a:lstStyle/>
          <a:p>
            <a:pPr algn="ctr"/>
            <a:r>
              <a:rPr lang="en-US" sz="3200" b="1" smtClean="0">
                <a:solidFill>
                  <a:srgbClr val="7F7F7F"/>
                </a:solidFill>
                <a:latin typeface="Arial" charset="0"/>
                <a:ea typeface="Verdana" pitchFamily="34" charset="0"/>
              </a:rPr>
              <a:t>Module</a:t>
            </a:r>
            <a:endParaRPr lang="en-US" sz="3200" b="1">
              <a:solidFill>
                <a:srgbClr val="7F7F7F"/>
              </a:solidFill>
              <a:latin typeface="Arial" charset="0"/>
              <a:ea typeface="Verdana" pitchFamily="34" charset="0"/>
            </a:endParaRPr>
          </a:p>
        </p:txBody>
      </p:sp>
      <p:sp>
        <p:nvSpPr>
          <p:cNvPr id="9" name="Freeform 8"/>
          <p:cNvSpPr/>
          <p:nvPr/>
        </p:nvSpPr>
        <p:spPr>
          <a:xfrm rot="374664">
            <a:off x="3819769" y="990600"/>
            <a:ext cx="1590675" cy="1947863"/>
          </a:xfrm>
          <a:custGeom>
            <a:avLst/>
            <a:gdLst>
              <a:gd name="connsiteX0" fmla="*/ 590550 w 1276350"/>
              <a:gd name="connsiteY0" fmla="*/ 2349500 h 2349500"/>
              <a:gd name="connsiteX1" fmla="*/ 406400 w 1276350"/>
              <a:gd name="connsiteY1" fmla="*/ 1358900 h 2349500"/>
              <a:gd name="connsiteX2" fmla="*/ 0 w 1276350"/>
              <a:gd name="connsiteY2" fmla="*/ 958850 h 2349500"/>
              <a:gd name="connsiteX3" fmla="*/ 12700 w 1276350"/>
              <a:gd name="connsiteY3" fmla="*/ 50800 h 2349500"/>
              <a:gd name="connsiteX4" fmla="*/ 1130300 w 1276350"/>
              <a:gd name="connsiteY4" fmla="*/ 0 h 2349500"/>
              <a:gd name="connsiteX5" fmla="*/ 1276350 w 1276350"/>
              <a:gd name="connsiteY5" fmla="*/ 1073150 h 2349500"/>
              <a:gd name="connsiteX6" fmla="*/ 590550 w 1276350"/>
              <a:gd name="connsiteY6" fmla="*/ 2349500 h 2349500"/>
              <a:gd name="connsiteX0" fmla="*/ 590550 w 1276350"/>
              <a:gd name="connsiteY0" fmla="*/ 2349500 h 2349500"/>
              <a:gd name="connsiteX1" fmla="*/ 394494 w 1276350"/>
              <a:gd name="connsiteY1" fmla="*/ 1397000 h 2349500"/>
              <a:gd name="connsiteX2" fmla="*/ 0 w 1276350"/>
              <a:gd name="connsiteY2" fmla="*/ 958850 h 2349500"/>
              <a:gd name="connsiteX3" fmla="*/ 12700 w 1276350"/>
              <a:gd name="connsiteY3" fmla="*/ 50800 h 2349500"/>
              <a:gd name="connsiteX4" fmla="*/ 1130300 w 1276350"/>
              <a:gd name="connsiteY4" fmla="*/ 0 h 2349500"/>
              <a:gd name="connsiteX5" fmla="*/ 1276350 w 1276350"/>
              <a:gd name="connsiteY5" fmla="*/ 1073150 h 2349500"/>
              <a:gd name="connsiteX6" fmla="*/ 590550 w 1276350"/>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404066"/>
              <a:gd name="connsiteY0" fmla="*/ 2356644 h 2356644"/>
              <a:gd name="connsiteX1" fmla="*/ 477837 w 1404066"/>
              <a:gd name="connsiteY1" fmla="*/ 1397000 h 2356644"/>
              <a:gd name="connsiteX2" fmla="*/ 0 w 1404066"/>
              <a:gd name="connsiteY2" fmla="*/ 908844 h 2356644"/>
              <a:gd name="connsiteX3" fmla="*/ 96043 w 1404066"/>
              <a:gd name="connsiteY3" fmla="*/ 50800 h 2356644"/>
              <a:gd name="connsiteX4" fmla="*/ 1213643 w 1404066"/>
              <a:gd name="connsiteY4" fmla="*/ 0 h 2356644"/>
              <a:gd name="connsiteX5" fmla="*/ 1359693 w 1404066"/>
              <a:gd name="connsiteY5" fmla="*/ 1073150 h 2356644"/>
              <a:gd name="connsiteX6" fmla="*/ 685800 w 1404066"/>
              <a:gd name="connsiteY6" fmla="*/ 2356644 h 2356644"/>
              <a:gd name="connsiteX0" fmla="*/ 685800 w 1444658"/>
              <a:gd name="connsiteY0" fmla="*/ 2356644 h 2356644"/>
              <a:gd name="connsiteX1" fmla="*/ 477837 w 1444658"/>
              <a:gd name="connsiteY1" fmla="*/ 1397000 h 2356644"/>
              <a:gd name="connsiteX2" fmla="*/ 0 w 1444658"/>
              <a:gd name="connsiteY2" fmla="*/ 908844 h 2356644"/>
              <a:gd name="connsiteX3" fmla="*/ 96043 w 1444658"/>
              <a:gd name="connsiteY3" fmla="*/ 50800 h 2356644"/>
              <a:gd name="connsiteX4" fmla="*/ 1213643 w 1444658"/>
              <a:gd name="connsiteY4" fmla="*/ 0 h 2356644"/>
              <a:gd name="connsiteX5" fmla="*/ 1359693 w 1444658"/>
              <a:gd name="connsiteY5" fmla="*/ 1073150 h 2356644"/>
              <a:gd name="connsiteX6" fmla="*/ 685800 w 1444658"/>
              <a:gd name="connsiteY6" fmla="*/ 2356644 h 2356644"/>
              <a:gd name="connsiteX0" fmla="*/ 685800 w 1458167"/>
              <a:gd name="connsiteY0" fmla="*/ 2356644 h 2356644"/>
              <a:gd name="connsiteX1" fmla="*/ 477837 w 1458167"/>
              <a:gd name="connsiteY1" fmla="*/ 1397000 h 2356644"/>
              <a:gd name="connsiteX2" fmla="*/ 0 w 1458167"/>
              <a:gd name="connsiteY2" fmla="*/ 908844 h 2356644"/>
              <a:gd name="connsiteX3" fmla="*/ 96043 w 1458167"/>
              <a:gd name="connsiteY3" fmla="*/ 50800 h 2356644"/>
              <a:gd name="connsiteX4" fmla="*/ 1213643 w 1458167"/>
              <a:gd name="connsiteY4" fmla="*/ 0 h 2356644"/>
              <a:gd name="connsiteX5" fmla="*/ 1359693 w 1458167"/>
              <a:gd name="connsiteY5" fmla="*/ 1073150 h 2356644"/>
              <a:gd name="connsiteX6" fmla="*/ 685800 w 1458167"/>
              <a:gd name="connsiteY6" fmla="*/ 2356644 h 2356644"/>
              <a:gd name="connsiteX0" fmla="*/ 685800 w 1458167"/>
              <a:gd name="connsiteY0" fmla="*/ 2484291 h 2484291"/>
              <a:gd name="connsiteX1" fmla="*/ 477837 w 1458167"/>
              <a:gd name="connsiteY1" fmla="*/ 1524647 h 2484291"/>
              <a:gd name="connsiteX2" fmla="*/ 0 w 1458167"/>
              <a:gd name="connsiteY2" fmla="*/ 1036491 h 2484291"/>
              <a:gd name="connsiteX3" fmla="*/ 96043 w 1458167"/>
              <a:gd name="connsiteY3" fmla="*/ 178447 h 2484291"/>
              <a:gd name="connsiteX4" fmla="*/ 1213643 w 1458167"/>
              <a:gd name="connsiteY4" fmla="*/ 127647 h 2484291"/>
              <a:gd name="connsiteX5" fmla="*/ 1359693 w 1458167"/>
              <a:gd name="connsiteY5" fmla="*/ 1200797 h 2484291"/>
              <a:gd name="connsiteX6" fmla="*/ 685800 w 1458167"/>
              <a:gd name="connsiteY6" fmla="*/ 2484291 h 2484291"/>
              <a:gd name="connsiteX0" fmla="*/ 685800 w 1458167"/>
              <a:gd name="connsiteY0" fmla="*/ 2484832 h 2484832"/>
              <a:gd name="connsiteX1" fmla="*/ 477837 w 1458167"/>
              <a:gd name="connsiteY1" fmla="*/ 1525188 h 2484832"/>
              <a:gd name="connsiteX2" fmla="*/ 0 w 1458167"/>
              <a:gd name="connsiteY2" fmla="*/ 1037032 h 2484832"/>
              <a:gd name="connsiteX3" fmla="*/ 76993 w 1458167"/>
              <a:gd name="connsiteY3" fmla="*/ 176607 h 2484832"/>
              <a:gd name="connsiteX4" fmla="*/ 1213643 w 1458167"/>
              <a:gd name="connsiteY4" fmla="*/ 128188 h 2484832"/>
              <a:gd name="connsiteX5" fmla="*/ 1359693 w 1458167"/>
              <a:gd name="connsiteY5" fmla="*/ 1201338 h 2484832"/>
              <a:gd name="connsiteX6" fmla="*/ 685800 w 1458167"/>
              <a:gd name="connsiteY6" fmla="*/ 2484832 h 2484832"/>
              <a:gd name="connsiteX0" fmla="*/ 685800 w 1458167"/>
              <a:gd name="connsiteY0" fmla="*/ 2598539 h 2598539"/>
              <a:gd name="connsiteX1" fmla="*/ 477837 w 1458167"/>
              <a:gd name="connsiteY1" fmla="*/ 1638895 h 2598539"/>
              <a:gd name="connsiteX2" fmla="*/ 0 w 1458167"/>
              <a:gd name="connsiteY2" fmla="*/ 1150739 h 2598539"/>
              <a:gd name="connsiteX3" fmla="*/ 76993 w 1458167"/>
              <a:gd name="connsiteY3" fmla="*/ 290314 h 2598539"/>
              <a:gd name="connsiteX4" fmla="*/ 1213643 w 1458167"/>
              <a:gd name="connsiteY4" fmla="*/ 241895 h 2598539"/>
              <a:gd name="connsiteX5" fmla="*/ 1359693 w 1458167"/>
              <a:gd name="connsiteY5" fmla="*/ 1315045 h 2598539"/>
              <a:gd name="connsiteX6" fmla="*/ 685800 w 1458167"/>
              <a:gd name="connsiteY6" fmla="*/ 2598539 h 2598539"/>
              <a:gd name="connsiteX0" fmla="*/ 761202 w 1533569"/>
              <a:gd name="connsiteY0" fmla="*/ 2598539 h 2598539"/>
              <a:gd name="connsiteX1" fmla="*/ 553239 w 1533569"/>
              <a:gd name="connsiteY1" fmla="*/ 1638895 h 2598539"/>
              <a:gd name="connsiteX2" fmla="*/ 75402 w 1533569"/>
              <a:gd name="connsiteY2" fmla="*/ 1150739 h 2598539"/>
              <a:gd name="connsiteX3" fmla="*/ 152395 w 1533569"/>
              <a:gd name="connsiteY3" fmla="*/ 290314 h 2598539"/>
              <a:gd name="connsiteX4" fmla="*/ 1289045 w 1533569"/>
              <a:gd name="connsiteY4" fmla="*/ 241895 h 2598539"/>
              <a:gd name="connsiteX5" fmla="*/ 1435095 w 1533569"/>
              <a:gd name="connsiteY5" fmla="*/ 1315045 h 2598539"/>
              <a:gd name="connsiteX6" fmla="*/ 761202 w 1533569"/>
              <a:gd name="connsiteY6" fmla="*/ 2598539 h 2598539"/>
              <a:gd name="connsiteX0" fmla="*/ 825046 w 1597413"/>
              <a:gd name="connsiteY0" fmla="*/ 2598539 h 2598539"/>
              <a:gd name="connsiteX1" fmla="*/ 617083 w 1597413"/>
              <a:gd name="connsiteY1" fmla="*/ 1638895 h 2598539"/>
              <a:gd name="connsiteX2" fmla="*/ 139246 w 1597413"/>
              <a:gd name="connsiteY2" fmla="*/ 1150739 h 2598539"/>
              <a:gd name="connsiteX3" fmla="*/ 216239 w 1597413"/>
              <a:gd name="connsiteY3" fmla="*/ 290314 h 2598539"/>
              <a:gd name="connsiteX4" fmla="*/ 1352889 w 1597413"/>
              <a:gd name="connsiteY4" fmla="*/ 241895 h 2598539"/>
              <a:gd name="connsiteX5" fmla="*/ 1498939 w 1597413"/>
              <a:gd name="connsiteY5" fmla="*/ 1315045 h 2598539"/>
              <a:gd name="connsiteX6" fmla="*/ 825046 w 1597413"/>
              <a:gd name="connsiteY6" fmla="*/ 2598539 h 2598539"/>
              <a:gd name="connsiteX0" fmla="*/ 818095 w 1590462"/>
              <a:gd name="connsiteY0" fmla="*/ 2598539 h 2598539"/>
              <a:gd name="connsiteX1" fmla="*/ 610132 w 1590462"/>
              <a:gd name="connsiteY1" fmla="*/ 1638895 h 2598539"/>
              <a:gd name="connsiteX2" fmla="*/ 132295 w 1590462"/>
              <a:gd name="connsiteY2" fmla="*/ 1150739 h 2598539"/>
              <a:gd name="connsiteX3" fmla="*/ 209288 w 1590462"/>
              <a:gd name="connsiteY3" fmla="*/ 290314 h 2598539"/>
              <a:gd name="connsiteX4" fmla="*/ 1345938 w 1590462"/>
              <a:gd name="connsiteY4" fmla="*/ 241895 h 2598539"/>
              <a:gd name="connsiteX5" fmla="*/ 1491988 w 1590462"/>
              <a:gd name="connsiteY5" fmla="*/ 1315045 h 2598539"/>
              <a:gd name="connsiteX6" fmla="*/ 818095 w 1590462"/>
              <a:gd name="connsiteY6" fmla="*/ 2598539 h 259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462" h="2598539">
                <a:moveTo>
                  <a:pt x="818095" y="2598539"/>
                </a:moveTo>
                <a:cubicBezTo>
                  <a:pt x="771793" y="2281039"/>
                  <a:pt x="789784" y="1984970"/>
                  <a:pt x="610132" y="1638895"/>
                </a:cubicBezTo>
                <a:cubicBezTo>
                  <a:pt x="484191" y="1469032"/>
                  <a:pt x="324911" y="1322983"/>
                  <a:pt x="132295" y="1150739"/>
                </a:cubicBezTo>
                <a:cubicBezTo>
                  <a:pt x="-34922" y="997281"/>
                  <a:pt x="-78313" y="672372"/>
                  <a:pt x="209288" y="290314"/>
                </a:cubicBezTo>
                <a:cubicBezTo>
                  <a:pt x="560390" y="-112382"/>
                  <a:pt x="1037699" y="-65022"/>
                  <a:pt x="1345938" y="241895"/>
                </a:cubicBezTo>
                <a:cubicBezTo>
                  <a:pt x="1606553" y="511506"/>
                  <a:pt x="1664761" y="864458"/>
                  <a:pt x="1491988" y="1315045"/>
                </a:cubicBezTo>
                <a:cubicBezTo>
                  <a:pt x="1293551" y="1783357"/>
                  <a:pt x="1073682" y="2189758"/>
                  <a:pt x="818095" y="2598539"/>
                </a:cubicBezTo>
                <a:close/>
              </a:path>
            </a:pathLst>
          </a:custGeom>
          <a:solidFill>
            <a:schemeClr val="accent3"/>
          </a:solidFill>
          <a:ln w="762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Freeform 28"/>
          <p:cNvSpPr/>
          <p:nvPr/>
        </p:nvSpPr>
        <p:spPr>
          <a:xfrm rot="21007622" flipH="1" flipV="1">
            <a:off x="3882258" y="2953132"/>
            <a:ext cx="1590675" cy="1949053"/>
          </a:xfrm>
          <a:custGeom>
            <a:avLst/>
            <a:gdLst>
              <a:gd name="connsiteX0" fmla="*/ 590550 w 1276350"/>
              <a:gd name="connsiteY0" fmla="*/ 2349500 h 2349500"/>
              <a:gd name="connsiteX1" fmla="*/ 406400 w 1276350"/>
              <a:gd name="connsiteY1" fmla="*/ 1358900 h 2349500"/>
              <a:gd name="connsiteX2" fmla="*/ 0 w 1276350"/>
              <a:gd name="connsiteY2" fmla="*/ 958850 h 2349500"/>
              <a:gd name="connsiteX3" fmla="*/ 12700 w 1276350"/>
              <a:gd name="connsiteY3" fmla="*/ 50800 h 2349500"/>
              <a:gd name="connsiteX4" fmla="*/ 1130300 w 1276350"/>
              <a:gd name="connsiteY4" fmla="*/ 0 h 2349500"/>
              <a:gd name="connsiteX5" fmla="*/ 1276350 w 1276350"/>
              <a:gd name="connsiteY5" fmla="*/ 1073150 h 2349500"/>
              <a:gd name="connsiteX6" fmla="*/ 590550 w 1276350"/>
              <a:gd name="connsiteY6" fmla="*/ 2349500 h 2349500"/>
              <a:gd name="connsiteX0" fmla="*/ 590550 w 1276350"/>
              <a:gd name="connsiteY0" fmla="*/ 2349500 h 2349500"/>
              <a:gd name="connsiteX1" fmla="*/ 394494 w 1276350"/>
              <a:gd name="connsiteY1" fmla="*/ 1397000 h 2349500"/>
              <a:gd name="connsiteX2" fmla="*/ 0 w 1276350"/>
              <a:gd name="connsiteY2" fmla="*/ 958850 h 2349500"/>
              <a:gd name="connsiteX3" fmla="*/ 12700 w 1276350"/>
              <a:gd name="connsiteY3" fmla="*/ 50800 h 2349500"/>
              <a:gd name="connsiteX4" fmla="*/ 1130300 w 1276350"/>
              <a:gd name="connsiteY4" fmla="*/ 0 h 2349500"/>
              <a:gd name="connsiteX5" fmla="*/ 1276350 w 1276350"/>
              <a:gd name="connsiteY5" fmla="*/ 1073150 h 2349500"/>
              <a:gd name="connsiteX6" fmla="*/ 590550 w 1276350"/>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404066"/>
              <a:gd name="connsiteY0" fmla="*/ 2356644 h 2356644"/>
              <a:gd name="connsiteX1" fmla="*/ 477837 w 1404066"/>
              <a:gd name="connsiteY1" fmla="*/ 1397000 h 2356644"/>
              <a:gd name="connsiteX2" fmla="*/ 0 w 1404066"/>
              <a:gd name="connsiteY2" fmla="*/ 908844 h 2356644"/>
              <a:gd name="connsiteX3" fmla="*/ 96043 w 1404066"/>
              <a:gd name="connsiteY3" fmla="*/ 50800 h 2356644"/>
              <a:gd name="connsiteX4" fmla="*/ 1213643 w 1404066"/>
              <a:gd name="connsiteY4" fmla="*/ 0 h 2356644"/>
              <a:gd name="connsiteX5" fmla="*/ 1359693 w 1404066"/>
              <a:gd name="connsiteY5" fmla="*/ 1073150 h 2356644"/>
              <a:gd name="connsiteX6" fmla="*/ 685800 w 1404066"/>
              <a:gd name="connsiteY6" fmla="*/ 2356644 h 2356644"/>
              <a:gd name="connsiteX0" fmla="*/ 685800 w 1444658"/>
              <a:gd name="connsiteY0" fmla="*/ 2356644 h 2356644"/>
              <a:gd name="connsiteX1" fmla="*/ 477837 w 1444658"/>
              <a:gd name="connsiteY1" fmla="*/ 1397000 h 2356644"/>
              <a:gd name="connsiteX2" fmla="*/ 0 w 1444658"/>
              <a:gd name="connsiteY2" fmla="*/ 908844 h 2356644"/>
              <a:gd name="connsiteX3" fmla="*/ 96043 w 1444658"/>
              <a:gd name="connsiteY3" fmla="*/ 50800 h 2356644"/>
              <a:gd name="connsiteX4" fmla="*/ 1213643 w 1444658"/>
              <a:gd name="connsiteY4" fmla="*/ 0 h 2356644"/>
              <a:gd name="connsiteX5" fmla="*/ 1359693 w 1444658"/>
              <a:gd name="connsiteY5" fmla="*/ 1073150 h 2356644"/>
              <a:gd name="connsiteX6" fmla="*/ 685800 w 1444658"/>
              <a:gd name="connsiteY6" fmla="*/ 2356644 h 2356644"/>
              <a:gd name="connsiteX0" fmla="*/ 685800 w 1458167"/>
              <a:gd name="connsiteY0" fmla="*/ 2356644 h 2356644"/>
              <a:gd name="connsiteX1" fmla="*/ 477837 w 1458167"/>
              <a:gd name="connsiteY1" fmla="*/ 1397000 h 2356644"/>
              <a:gd name="connsiteX2" fmla="*/ 0 w 1458167"/>
              <a:gd name="connsiteY2" fmla="*/ 908844 h 2356644"/>
              <a:gd name="connsiteX3" fmla="*/ 96043 w 1458167"/>
              <a:gd name="connsiteY3" fmla="*/ 50800 h 2356644"/>
              <a:gd name="connsiteX4" fmla="*/ 1213643 w 1458167"/>
              <a:gd name="connsiteY4" fmla="*/ 0 h 2356644"/>
              <a:gd name="connsiteX5" fmla="*/ 1359693 w 1458167"/>
              <a:gd name="connsiteY5" fmla="*/ 1073150 h 2356644"/>
              <a:gd name="connsiteX6" fmla="*/ 685800 w 1458167"/>
              <a:gd name="connsiteY6" fmla="*/ 2356644 h 2356644"/>
              <a:gd name="connsiteX0" fmla="*/ 685800 w 1458167"/>
              <a:gd name="connsiteY0" fmla="*/ 2484291 h 2484291"/>
              <a:gd name="connsiteX1" fmla="*/ 477837 w 1458167"/>
              <a:gd name="connsiteY1" fmla="*/ 1524647 h 2484291"/>
              <a:gd name="connsiteX2" fmla="*/ 0 w 1458167"/>
              <a:gd name="connsiteY2" fmla="*/ 1036491 h 2484291"/>
              <a:gd name="connsiteX3" fmla="*/ 96043 w 1458167"/>
              <a:gd name="connsiteY3" fmla="*/ 178447 h 2484291"/>
              <a:gd name="connsiteX4" fmla="*/ 1213643 w 1458167"/>
              <a:gd name="connsiteY4" fmla="*/ 127647 h 2484291"/>
              <a:gd name="connsiteX5" fmla="*/ 1359693 w 1458167"/>
              <a:gd name="connsiteY5" fmla="*/ 1200797 h 2484291"/>
              <a:gd name="connsiteX6" fmla="*/ 685800 w 1458167"/>
              <a:gd name="connsiteY6" fmla="*/ 2484291 h 2484291"/>
              <a:gd name="connsiteX0" fmla="*/ 685800 w 1458167"/>
              <a:gd name="connsiteY0" fmla="*/ 2484832 h 2484832"/>
              <a:gd name="connsiteX1" fmla="*/ 477837 w 1458167"/>
              <a:gd name="connsiteY1" fmla="*/ 1525188 h 2484832"/>
              <a:gd name="connsiteX2" fmla="*/ 0 w 1458167"/>
              <a:gd name="connsiteY2" fmla="*/ 1037032 h 2484832"/>
              <a:gd name="connsiteX3" fmla="*/ 76993 w 1458167"/>
              <a:gd name="connsiteY3" fmla="*/ 176607 h 2484832"/>
              <a:gd name="connsiteX4" fmla="*/ 1213643 w 1458167"/>
              <a:gd name="connsiteY4" fmla="*/ 128188 h 2484832"/>
              <a:gd name="connsiteX5" fmla="*/ 1359693 w 1458167"/>
              <a:gd name="connsiteY5" fmla="*/ 1201338 h 2484832"/>
              <a:gd name="connsiteX6" fmla="*/ 685800 w 1458167"/>
              <a:gd name="connsiteY6" fmla="*/ 2484832 h 2484832"/>
              <a:gd name="connsiteX0" fmla="*/ 685800 w 1458167"/>
              <a:gd name="connsiteY0" fmla="*/ 2598539 h 2598539"/>
              <a:gd name="connsiteX1" fmla="*/ 477837 w 1458167"/>
              <a:gd name="connsiteY1" fmla="*/ 1638895 h 2598539"/>
              <a:gd name="connsiteX2" fmla="*/ 0 w 1458167"/>
              <a:gd name="connsiteY2" fmla="*/ 1150739 h 2598539"/>
              <a:gd name="connsiteX3" fmla="*/ 76993 w 1458167"/>
              <a:gd name="connsiteY3" fmla="*/ 290314 h 2598539"/>
              <a:gd name="connsiteX4" fmla="*/ 1213643 w 1458167"/>
              <a:gd name="connsiteY4" fmla="*/ 241895 h 2598539"/>
              <a:gd name="connsiteX5" fmla="*/ 1359693 w 1458167"/>
              <a:gd name="connsiteY5" fmla="*/ 1315045 h 2598539"/>
              <a:gd name="connsiteX6" fmla="*/ 685800 w 1458167"/>
              <a:gd name="connsiteY6" fmla="*/ 2598539 h 2598539"/>
              <a:gd name="connsiteX0" fmla="*/ 761202 w 1533569"/>
              <a:gd name="connsiteY0" fmla="*/ 2598539 h 2598539"/>
              <a:gd name="connsiteX1" fmla="*/ 553239 w 1533569"/>
              <a:gd name="connsiteY1" fmla="*/ 1638895 h 2598539"/>
              <a:gd name="connsiteX2" fmla="*/ 75402 w 1533569"/>
              <a:gd name="connsiteY2" fmla="*/ 1150739 h 2598539"/>
              <a:gd name="connsiteX3" fmla="*/ 152395 w 1533569"/>
              <a:gd name="connsiteY3" fmla="*/ 290314 h 2598539"/>
              <a:gd name="connsiteX4" fmla="*/ 1289045 w 1533569"/>
              <a:gd name="connsiteY4" fmla="*/ 241895 h 2598539"/>
              <a:gd name="connsiteX5" fmla="*/ 1435095 w 1533569"/>
              <a:gd name="connsiteY5" fmla="*/ 1315045 h 2598539"/>
              <a:gd name="connsiteX6" fmla="*/ 761202 w 1533569"/>
              <a:gd name="connsiteY6" fmla="*/ 2598539 h 2598539"/>
              <a:gd name="connsiteX0" fmla="*/ 825046 w 1597413"/>
              <a:gd name="connsiteY0" fmla="*/ 2598539 h 2598539"/>
              <a:gd name="connsiteX1" fmla="*/ 617083 w 1597413"/>
              <a:gd name="connsiteY1" fmla="*/ 1638895 h 2598539"/>
              <a:gd name="connsiteX2" fmla="*/ 139246 w 1597413"/>
              <a:gd name="connsiteY2" fmla="*/ 1150739 h 2598539"/>
              <a:gd name="connsiteX3" fmla="*/ 216239 w 1597413"/>
              <a:gd name="connsiteY3" fmla="*/ 290314 h 2598539"/>
              <a:gd name="connsiteX4" fmla="*/ 1352889 w 1597413"/>
              <a:gd name="connsiteY4" fmla="*/ 241895 h 2598539"/>
              <a:gd name="connsiteX5" fmla="*/ 1498939 w 1597413"/>
              <a:gd name="connsiteY5" fmla="*/ 1315045 h 2598539"/>
              <a:gd name="connsiteX6" fmla="*/ 825046 w 1597413"/>
              <a:gd name="connsiteY6" fmla="*/ 2598539 h 2598539"/>
              <a:gd name="connsiteX0" fmla="*/ 818095 w 1590462"/>
              <a:gd name="connsiteY0" fmla="*/ 2598539 h 2598539"/>
              <a:gd name="connsiteX1" fmla="*/ 610132 w 1590462"/>
              <a:gd name="connsiteY1" fmla="*/ 1638895 h 2598539"/>
              <a:gd name="connsiteX2" fmla="*/ 132295 w 1590462"/>
              <a:gd name="connsiteY2" fmla="*/ 1150739 h 2598539"/>
              <a:gd name="connsiteX3" fmla="*/ 209288 w 1590462"/>
              <a:gd name="connsiteY3" fmla="*/ 290314 h 2598539"/>
              <a:gd name="connsiteX4" fmla="*/ 1345938 w 1590462"/>
              <a:gd name="connsiteY4" fmla="*/ 241895 h 2598539"/>
              <a:gd name="connsiteX5" fmla="*/ 1491988 w 1590462"/>
              <a:gd name="connsiteY5" fmla="*/ 1315045 h 2598539"/>
              <a:gd name="connsiteX6" fmla="*/ 818095 w 1590462"/>
              <a:gd name="connsiteY6" fmla="*/ 2598539 h 259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462" h="2598539">
                <a:moveTo>
                  <a:pt x="818095" y="2598539"/>
                </a:moveTo>
                <a:cubicBezTo>
                  <a:pt x="771793" y="2281039"/>
                  <a:pt x="789784" y="1984970"/>
                  <a:pt x="610132" y="1638895"/>
                </a:cubicBezTo>
                <a:cubicBezTo>
                  <a:pt x="484191" y="1469032"/>
                  <a:pt x="324911" y="1322983"/>
                  <a:pt x="132295" y="1150739"/>
                </a:cubicBezTo>
                <a:cubicBezTo>
                  <a:pt x="-34922" y="997281"/>
                  <a:pt x="-78313" y="672372"/>
                  <a:pt x="209288" y="290314"/>
                </a:cubicBezTo>
                <a:cubicBezTo>
                  <a:pt x="560390" y="-112382"/>
                  <a:pt x="1037699" y="-65022"/>
                  <a:pt x="1345938" y="241895"/>
                </a:cubicBezTo>
                <a:cubicBezTo>
                  <a:pt x="1606553" y="511506"/>
                  <a:pt x="1664761" y="864458"/>
                  <a:pt x="1491988" y="1315045"/>
                </a:cubicBezTo>
                <a:cubicBezTo>
                  <a:pt x="1293551" y="1783357"/>
                  <a:pt x="1073682" y="2189758"/>
                  <a:pt x="818095" y="2598539"/>
                </a:cubicBezTo>
                <a:close/>
              </a:path>
            </a:pathLst>
          </a:custGeom>
          <a:solidFill>
            <a:schemeClr val="accent5"/>
          </a:solidFill>
          <a:ln w="762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 name="Freeform 30"/>
          <p:cNvSpPr/>
          <p:nvPr/>
        </p:nvSpPr>
        <p:spPr>
          <a:xfrm rot="16029520" flipH="1" flipV="1">
            <a:off x="5028804" y="1540067"/>
            <a:ext cx="1193006" cy="2598737"/>
          </a:xfrm>
          <a:custGeom>
            <a:avLst/>
            <a:gdLst>
              <a:gd name="connsiteX0" fmla="*/ 590550 w 1276350"/>
              <a:gd name="connsiteY0" fmla="*/ 2349500 h 2349500"/>
              <a:gd name="connsiteX1" fmla="*/ 406400 w 1276350"/>
              <a:gd name="connsiteY1" fmla="*/ 1358900 h 2349500"/>
              <a:gd name="connsiteX2" fmla="*/ 0 w 1276350"/>
              <a:gd name="connsiteY2" fmla="*/ 958850 h 2349500"/>
              <a:gd name="connsiteX3" fmla="*/ 12700 w 1276350"/>
              <a:gd name="connsiteY3" fmla="*/ 50800 h 2349500"/>
              <a:gd name="connsiteX4" fmla="*/ 1130300 w 1276350"/>
              <a:gd name="connsiteY4" fmla="*/ 0 h 2349500"/>
              <a:gd name="connsiteX5" fmla="*/ 1276350 w 1276350"/>
              <a:gd name="connsiteY5" fmla="*/ 1073150 h 2349500"/>
              <a:gd name="connsiteX6" fmla="*/ 590550 w 1276350"/>
              <a:gd name="connsiteY6" fmla="*/ 2349500 h 2349500"/>
              <a:gd name="connsiteX0" fmla="*/ 590550 w 1276350"/>
              <a:gd name="connsiteY0" fmla="*/ 2349500 h 2349500"/>
              <a:gd name="connsiteX1" fmla="*/ 394494 w 1276350"/>
              <a:gd name="connsiteY1" fmla="*/ 1397000 h 2349500"/>
              <a:gd name="connsiteX2" fmla="*/ 0 w 1276350"/>
              <a:gd name="connsiteY2" fmla="*/ 958850 h 2349500"/>
              <a:gd name="connsiteX3" fmla="*/ 12700 w 1276350"/>
              <a:gd name="connsiteY3" fmla="*/ 50800 h 2349500"/>
              <a:gd name="connsiteX4" fmla="*/ 1130300 w 1276350"/>
              <a:gd name="connsiteY4" fmla="*/ 0 h 2349500"/>
              <a:gd name="connsiteX5" fmla="*/ 1276350 w 1276350"/>
              <a:gd name="connsiteY5" fmla="*/ 1073150 h 2349500"/>
              <a:gd name="connsiteX6" fmla="*/ 590550 w 1276350"/>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404066"/>
              <a:gd name="connsiteY0" fmla="*/ 2356644 h 2356644"/>
              <a:gd name="connsiteX1" fmla="*/ 477837 w 1404066"/>
              <a:gd name="connsiteY1" fmla="*/ 1397000 h 2356644"/>
              <a:gd name="connsiteX2" fmla="*/ 0 w 1404066"/>
              <a:gd name="connsiteY2" fmla="*/ 908844 h 2356644"/>
              <a:gd name="connsiteX3" fmla="*/ 96043 w 1404066"/>
              <a:gd name="connsiteY3" fmla="*/ 50800 h 2356644"/>
              <a:gd name="connsiteX4" fmla="*/ 1213643 w 1404066"/>
              <a:gd name="connsiteY4" fmla="*/ 0 h 2356644"/>
              <a:gd name="connsiteX5" fmla="*/ 1359693 w 1404066"/>
              <a:gd name="connsiteY5" fmla="*/ 1073150 h 2356644"/>
              <a:gd name="connsiteX6" fmla="*/ 685800 w 1404066"/>
              <a:gd name="connsiteY6" fmla="*/ 2356644 h 2356644"/>
              <a:gd name="connsiteX0" fmla="*/ 685800 w 1444658"/>
              <a:gd name="connsiteY0" fmla="*/ 2356644 h 2356644"/>
              <a:gd name="connsiteX1" fmla="*/ 477837 w 1444658"/>
              <a:gd name="connsiteY1" fmla="*/ 1397000 h 2356644"/>
              <a:gd name="connsiteX2" fmla="*/ 0 w 1444658"/>
              <a:gd name="connsiteY2" fmla="*/ 908844 h 2356644"/>
              <a:gd name="connsiteX3" fmla="*/ 96043 w 1444658"/>
              <a:gd name="connsiteY3" fmla="*/ 50800 h 2356644"/>
              <a:gd name="connsiteX4" fmla="*/ 1213643 w 1444658"/>
              <a:gd name="connsiteY4" fmla="*/ 0 h 2356644"/>
              <a:gd name="connsiteX5" fmla="*/ 1359693 w 1444658"/>
              <a:gd name="connsiteY5" fmla="*/ 1073150 h 2356644"/>
              <a:gd name="connsiteX6" fmla="*/ 685800 w 1444658"/>
              <a:gd name="connsiteY6" fmla="*/ 2356644 h 2356644"/>
              <a:gd name="connsiteX0" fmla="*/ 685800 w 1458167"/>
              <a:gd name="connsiteY0" fmla="*/ 2356644 h 2356644"/>
              <a:gd name="connsiteX1" fmla="*/ 477837 w 1458167"/>
              <a:gd name="connsiteY1" fmla="*/ 1397000 h 2356644"/>
              <a:gd name="connsiteX2" fmla="*/ 0 w 1458167"/>
              <a:gd name="connsiteY2" fmla="*/ 908844 h 2356644"/>
              <a:gd name="connsiteX3" fmla="*/ 96043 w 1458167"/>
              <a:gd name="connsiteY3" fmla="*/ 50800 h 2356644"/>
              <a:gd name="connsiteX4" fmla="*/ 1213643 w 1458167"/>
              <a:gd name="connsiteY4" fmla="*/ 0 h 2356644"/>
              <a:gd name="connsiteX5" fmla="*/ 1359693 w 1458167"/>
              <a:gd name="connsiteY5" fmla="*/ 1073150 h 2356644"/>
              <a:gd name="connsiteX6" fmla="*/ 685800 w 1458167"/>
              <a:gd name="connsiteY6" fmla="*/ 2356644 h 2356644"/>
              <a:gd name="connsiteX0" fmla="*/ 685800 w 1458167"/>
              <a:gd name="connsiteY0" fmla="*/ 2484291 h 2484291"/>
              <a:gd name="connsiteX1" fmla="*/ 477837 w 1458167"/>
              <a:gd name="connsiteY1" fmla="*/ 1524647 h 2484291"/>
              <a:gd name="connsiteX2" fmla="*/ 0 w 1458167"/>
              <a:gd name="connsiteY2" fmla="*/ 1036491 h 2484291"/>
              <a:gd name="connsiteX3" fmla="*/ 96043 w 1458167"/>
              <a:gd name="connsiteY3" fmla="*/ 178447 h 2484291"/>
              <a:gd name="connsiteX4" fmla="*/ 1213643 w 1458167"/>
              <a:gd name="connsiteY4" fmla="*/ 127647 h 2484291"/>
              <a:gd name="connsiteX5" fmla="*/ 1359693 w 1458167"/>
              <a:gd name="connsiteY5" fmla="*/ 1200797 h 2484291"/>
              <a:gd name="connsiteX6" fmla="*/ 685800 w 1458167"/>
              <a:gd name="connsiteY6" fmla="*/ 2484291 h 2484291"/>
              <a:gd name="connsiteX0" fmla="*/ 685800 w 1458167"/>
              <a:gd name="connsiteY0" fmla="*/ 2484832 h 2484832"/>
              <a:gd name="connsiteX1" fmla="*/ 477837 w 1458167"/>
              <a:gd name="connsiteY1" fmla="*/ 1525188 h 2484832"/>
              <a:gd name="connsiteX2" fmla="*/ 0 w 1458167"/>
              <a:gd name="connsiteY2" fmla="*/ 1037032 h 2484832"/>
              <a:gd name="connsiteX3" fmla="*/ 76993 w 1458167"/>
              <a:gd name="connsiteY3" fmla="*/ 176607 h 2484832"/>
              <a:gd name="connsiteX4" fmla="*/ 1213643 w 1458167"/>
              <a:gd name="connsiteY4" fmla="*/ 128188 h 2484832"/>
              <a:gd name="connsiteX5" fmla="*/ 1359693 w 1458167"/>
              <a:gd name="connsiteY5" fmla="*/ 1201338 h 2484832"/>
              <a:gd name="connsiteX6" fmla="*/ 685800 w 1458167"/>
              <a:gd name="connsiteY6" fmla="*/ 2484832 h 2484832"/>
              <a:gd name="connsiteX0" fmla="*/ 685800 w 1458167"/>
              <a:gd name="connsiteY0" fmla="*/ 2598539 h 2598539"/>
              <a:gd name="connsiteX1" fmla="*/ 477837 w 1458167"/>
              <a:gd name="connsiteY1" fmla="*/ 1638895 h 2598539"/>
              <a:gd name="connsiteX2" fmla="*/ 0 w 1458167"/>
              <a:gd name="connsiteY2" fmla="*/ 1150739 h 2598539"/>
              <a:gd name="connsiteX3" fmla="*/ 76993 w 1458167"/>
              <a:gd name="connsiteY3" fmla="*/ 290314 h 2598539"/>
              <a:gd name="connsiteX4" fmla="*/ 1213643 w 1458167"/>
              <a:gd name="connsiteY4" fmla="*/ 241895 h 2598539"/>
              <a:gd name="connsiteX5" fmla="*/ 1359693 w 1458167"/>
              <a:gd name="connsiteY5" fmla="*/ 1315045 h 2598539"/>
              <a:gd name="connsiteX6" fmla="*/ 685800 w 1458167"/>
              <a:gd name="connsiteY6" fmla="*/ 2598539 h 2598539"/>
              <a:gd name="connsiteX0" fmla="*/ 761202 w 1533569"/>
              <a:gd name="connsiteY0" fmla="*/ 2598539 h 2598539"/>
              <a:gd name="connsiteX1" fmla="*/ 553239 w 1533569"/>
              <a:gd name="connsiteY1" fmla="*/ 1638895 h 2598539"/>
              <a:gd name="connsiteX2" fmla="*/ 75402 w 1533569"/>
              <a:gd name="connsiteY2" fmla="*/ 1150739 h 2598539"/>
              <a:gd name="connsiteX3" fmla="*/ 152395 w 1533569"/>
              <a:gd name="connsiteY3" fmla="*/ 290314 h 2598539"/>
              <a:gd name="connsiteX4" fmla="*/ 1289045 w 1533569"/>
              <a:gd name="connsiteY4" fmla="*/ 241895 h 2598539"/>
              <a:gd name="connsiteX5" fmla="*/ 1435095 w 1533569"/>
              <a:gd name="connsiteY5" fmla="*/ 1315045 h 2598539"/>
              <a:gd name="connsiteX6" fmla="*/ 761202 w 1533569"/>
              <a:gd name="connsiteY6" fmla="*/ 2598539 h 2598539"/>
              <a:gd name="connsiteX0" fmla="*/ 825046 w 1597413"/>
              <a:gd name="connsiteY0" fmla="*/ 2598539 h 2598539"/>
              <a:gd name="connsiteX1" fmla="*/ 617083 w 1597413"/>
              <a:gd name="connsiteY1" fmla="*/ 1638895 h 2598539"/>
              <a:gd name="connsiteX2" fmla="*/ 139246 w 1597413"/>
              <a:gd name="connsiteY2" fmla="*/ 1150739 h 2598539"/>
              <a:gd name="connsiteX3" fmla="*/ 216239 w 1597413"/>
              <a:gd name="connsiteY3" fmla="*/ 290314 h 2598539"/>
              <a:gd name="connsiteX4" fmla="*/ 1352889 w 1597413"/>
              <a:gd name="connsiteY4" fmla="*/ 241895 h 2598539"/>
              <a:gd name="connsiteX5" fmla="*/ 1498939 w 1597413"/>
              <a:gd name="connsiteY5" fmla="*/ 1315045 h 2598539"/>
              <a:gd name="connsiteX6" fmla="*/ 825046 w 1597413"/>
              <a:gd name="connsiteY6" fmla="*/ 2598539 h 2598539"/>
              <a:gd name="connsiteX0" fmla="*/ 818095 w 1590462"/>
              <a:gd name="connsiteY0" fmla="*/ 2598539 h 2598539"/>
              <a:gd name="connsiteX1" fmla="*/ 610132 w 1590462"/>
              <a:gd name="connsiteY1" fmla="*/ 1638895 h 2598539"/>
              <a:gd name="connsiteX2" fmla="*/ 132295 w 1590462"/>
              <a:gd name="connsiteY2" fmla="*/ 1150739 h 2598539"/>
              <a:gd name="connsiteX3" fmla="*/ 209288 w 1590462"/>
              <a:gd name="connsiteY3" fmla="*/ 290314 h 2598539"/>
              <a:gd name="connsiteX4" fmla="*/ 1345938 w 1590462"/>
              <a:gd name="connsiteY4" fmla="*/ 241895 h 2598539"/>
              <a:gd name="connsiteX5" fmla="*/ 1491988 w 1590462"/>
              <a:gd name="connsiteY5" fmla="*/ 1315045 h 2598539"/>
              <a:gd name="connsiteX6" fmla="*/ 818095 w 1590462"/>
              <a:gd name="connsiteY6" fmla="*/ 2598539 h 259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462" h="2598539">
                <a:moveTo>
                  <a:pt x="818095" y="2598539"/>
                </a:moveTo>
                <a:cubicBezTo>
                  <a:pt x="771793" y="2281039"/>
                  <a:pt x="789784" y="1984970"/>
                  <a:pt x="610132" y="1638895"/>
                </a:cubicBezTo>
                <a:cubicBezTo>
                  <a:pt x="484191" y="1469032"/>
                  <a:pt x="324911" y="1322983"/>
                  <a:pt x="132295" y="1150739"/>
                </a:cubicBezTo>
                <a:cubicBezTo>
                  <a:pt x="-34922" y="997281"/>
                  <a:pt x="-78313" y="672372"/>
                  <a:pt x="209288" y="290314"/>
                </a:cubicBezTo>
                <a:cubicBezTo>
                  <a:pt x="560390" y="-112382"/>
                  <a:pt x="1037699" y="-65022"/>
                  <a:pt x="1345938" y="241895"/>
                </a:cubicBezTo>
                <a:cubicBezTo>
                  <a:pt x="1606553" y="511506"/>
                  <a:pt x="1664761" y="864458"/>
                  <a:pt x="1491988" y="1315045"/>
                </a:cubicBezTo>
                <a:cubicBezTo>
                  <a:pt x="1293551" y="1783357"/>
                  <a:pt x="1073682" y="2189758"/>
                  <a:pt x="818095" y="2598539"/>
                </a:cubicBezTo>
                <a:close/>
              </a:path>
            </a:pathLst>
          </a:custGeom>
          <a:solidFill>
            <a:schemeClr val="accent4"/>
          </a:solidFill>
          <a:ln w="762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Freeform 31"/>
          <p:cNvSpPr/>
          <p:nvPr/>
        </p:nvSpPr>
        <p:spPr>
          <a:xfrm rot="18158545">
            <a:off x="2849423" y="1109145"/>
            <a:ext cx="1193006" cy="2598737"/>
          </a:xfrm>
          <a:custGeom>
            <a:avLst/>
            <a:gdLst>
              <a:gd name="connsiteX0" fmla="*/ 590550 w 1276350"/>
              <a:gd name="connsiteY0" fmla="*/ 2349500 h 2349500"/>
              <a:gd name="connsiteX1" fmla="*/ 406400 w 1276350"/>
              <a:gd name="connsiteY1" fmla="*/ 1358900 h 2349500"/>
              <a:gd name="connsiteX2" fmla="*/ 0 w 1276350"/>
              <a:gd name="connsiteY2" fmla="*/ 958850 h 2349500"/>
              <a:gd name="connsiteX3" fmla="*/ 12700 w 1276350"/>
              <a:gd name="connsiteY3" fmla="*/ 50800 h 2349500"/>
              <a:gd name="connsiteX4" fmla="*/ 1130300 w 1276350"/>
              <a:gd name="connsiteY4" fmla="*/ 0 h 2349500"/>
              <a:gd name="connsiteX5" fmla="*/ 1276350 w 1276350"/>
              <a:gd name="connsiteY5" fmla="*/ 1073150 h 2349500"/>
              <a:gd name="connsiteX6" fmla="*/ 590550 w 1276350"/>
              <a:gd name="connsiteY6" fmla="*/ 2349500 h 2349500"/>
              <a:gd name="connsiteX0" fmla="*/ 590550 w 1276350"/>
              <a:gd name="connsiteY0" fmla="*/ 2349500 h 2349500"/>
              <a:gd name="connsiteX1" fmla="*/ 394494 w 1276350"/>
              <a:gd name="connsiteY1" fmla="*/ 1397000 h 2349500"/>
              <a:gd name="connsiteX2" fmla="*/ 0 w 1276350"/>
              <a:gd name="connsiteY2" fmla="*/ 958850 h 2349500"/>
              <a:gd name="connsiteX3" fmla="*/ 12700 w 1276350"/>
              <a:gd name="connsiteY3" fmla="*/ 50800 h 2349500"/>
              <a:gd name="connsiteX4" fmla="*/ 1130300 w 1276350"/>
              <a:gd name="connsiteY4" fmla="*/ 0 h 2349500"/>
              <a:gd name="connsiteX5" fmla="*/ 1276350 w 1276350"/>
              <a:gd name="connsiteY5" fmla="*/ 1073150 h 2349500"/>
              <a:gd name="connsiteX6" fmla="*/ 590550 w 1276350"/>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404066"/>
              <a:gd name="connsiteY0" fmla="*/ 2356644 h 2356644"/>
              <a:gd name="connsiteX1" fmla="*/ 477837 w 1404066"/>
              <a:gd name="connsiteY1" fmla="*/ 1397000 h 2356644"/>
              <a:gd name="connsiteX2" fmla="*/ 0 w 1404066"/>
              <a:gd name="connsiteY2" fmla="*/ 908844 h 2356644"/>
              <a:gd name="connsiteX3" fmla="*/ 96043 w 1404066"/>
              <a:gd name="connsiteY3" fmla="*/ 50800 h 2356644"/>
              <a:gd name="connsiteX4" fmla="*/ 1213643 w 1404066"/>
              <a:gd name="connsiteY4" fmla="*/ 0 h 2356644"/>
              <a:gd name="connsiteX5" fmla="*/ 1359693 w 1404066"/>
              <a:gd name="connsiteY5" fmla="*/ 1073150 h 2356644"/>
              <a:gd name="connsiteX6" fmla="*/ 685800 w 1404066"/>
              <a:gd name="connsiteY6" fmla="*/ 2356644 h 2356644"/>
              <a:gd name="connsiteX0" fmla="*/ 685800 w 1444658"/>
              <a:gd name="connsiteY0" fmla="*/ 2356644 h 2356644"/>
              <a:gd name="connsiteX1" fmla="*/ 477837 w 1444658"/>
              <a:gd name="connsiteY1" fmla="*/ 1397000 h 2356644"/>
              <a:gd name="connsiteX2" fmla="*/ 0 w 1444658"/>
              <a:gd name="connsiteY2" fmla="*/ 908844 h 2356644"/>
              <a:gd name="connsiteX3" fmla="*/ 96043 w 1444658"/>
              <a:gd name="connsiteY3" fmla="*/ 50800 h 2356644"/>
              <a:gd name="connsiteX4" fmla="*/ 1213643 w 1444658"/>
              <a:gd name="connsiteY4" fmla="*/ 0 h 2356644"/>
              <a:gd name="connsiteX5" fmla="*/ 1359693 w 1444658"/>
              <a:gd name="connsiteY5" fmla="*/ 1073150 h 2356644"/>
              <a:gd name="connsiteX6" fmla="*/ 685800 w 1444658"/>
              <a:gd name="connsiteY6" fmla="*/ 2356644 h 2356644"/>
              <a:gd name="connsiteX0" fmla="*/ 685800 w 1458167"/>
              <a:gd name="connsiteY0" fmla="*/ 2356644 h 2356644"/>
              <a:gd name="connsiteX1" fmla="*/ 477837 w 1458167"/>
              <a:gd name="connsiteY1" fmla="*/ 1397000 h 2356644"/>
              <a:gd name="connsiteX2" fmla="*/ 0 w 1458167"/>
              <a:gd name="connsiteY2" fmla="*/ 908844 h 2356644"/>
              <a:gd name="connsiteX3" fmla="*/ 96043 w 1458167"/>
              <a:gd name="connsiteY3" fmla="*/ 50800 h 2356644"/>
              <a:gd name="connsiteX4" fmla="*/ 1213643 w 1458167"/>
              <a:gd name="connsiteY4" fmla="*/ 0 h 2356644"/>
              <a:gd name="connsiteX5" fmla="*/ 1359693 w 1458167"/>
              <a:gd name="connsiteY5" fmla="*/ 1073150 h 2356644"/>
              <a:gd name="connsiteX6" fmla="*/ 685800 w 1458167"/>
              <a:gd name="connsiteY6" fmla="*/ 2356644 h 2356644"/>
              <a:gd name="connsiteX0" fmla="*/ 685800 w 1458167"/>
              <a:gd name="connsiteY0" fmla="*/ 2484291 h 2484291"/>
              <a:gd name="connsiteX1" fmla="*/ 477837 w 1458167"/>
              <a:gd name="connsiteY1" fmla="*/ 1524647 h 2484291"/>
              <a:gd name="connsiteX2" fmla="*/ 0 w 1458167"/>
              <a:gd name="connsiteY2" fmla="*/ 1036491 h 2484291"/>
              <a:gd name="connsiteX3" fmla="*/ 96043 w 1458167"/>
              <a:gd name="connsiteY3" fmla="*/ 178447 h 2484291"/>
              <a:gd name="connsiteX4" fmla="*/ 1213643 w 1458167"/>
              <a:gd name="connsiteY4" fmla="*/ 127647 h 2484291"/>
              <a:gd name="connsiteX5" fmla="*/ 1359693 w 1458167"/>
              <a:gd name="connsiteY5" fmla="*/ 1200797 h 2484291"/>
              <a:gd name="connsiteX6" fmla="*/ 685800 w 1458167"/>
              <a:gd name="connsiteY6" fmla="*/ 2484291 h 2484291"/>
              <a:gd name="connsiteX0" fmla="*/ 685800 w 1458167"/>
              <a:gd name="connsiteY0" fmla="*/ 2484832 h 2484832"/>
              <a:gd name="connsiteX1" fmla="*/ 477837 w 1458167"/>
              <a:gd name="connsiteY1" fmla="*/ 1525188 h 2484832"/>
              <a:gd name="connsiteX2" fmla="*/ 0 w 1458167"/>
              <a:gd name="connsiteY2" fmla="*/ 1037032 h 2484832"/>
              <a:gd name="connsiteX3" fmla="*/ 76993 w 1458167"/>
              <a:gd name="connsiteY3" fmla="*/ 176607 h 2484832"/>
              <a:gd name="connsiteX4" fmla="*/ 1213643 w 1458167"/>
              <a:gd name="connsiteY4" fmla="*/ 128188 h 2484832"/>
              <a:gd name="connsiteX5" fmla="*/ 1359693 w 1458167"/>
              <a:gd name="connsiteY5" fmla="*/ 1201338 h 2484832"/>
              <a:gd name="connsiteX6" fmla="*/ 685800 w 1458167"/>
              <a:gd name="connsiteY6" fmla="*/ 2484832 h 2484832"/>
              <a:gd name="connsiteX0" fmla="*/ 685800 w 1458167"/>
              <a:gd name="connsiteY0" fmla="*/ 2598539 h 2598539"/>
              <a:gd name="connsiteX1" fmla="*/ 477837 w 1458167"/>
              <a:gd name="connsiteY1" fmla="*/ 1638895 h 2598539"/>
              <a:gd name="connsiteX2" fmla="*/ 0 w 1458167"/>
              <a:gd name="connsiteY2" fmla="*/ 1150739 h 2598539"/>
              <a:gd name="connsiteX3" fmla="*/ 76993 w 1458167"/>
              <a:gd name="connsiteY3" fmla="*/ 290314 h 2598539"/>
              <a:gd name="connsiteX4" fmla="*/ 1213643 w 1458167"/>
              <a:gd name="connsiteY4" fmla="*/ 241895 h 2598539"/>
              <a:gd name="connsiteX5" fmla="*/ 1359693 w 1458167"/>
              <a:gd name="connsiteY5" fmla="*/ 1315045 h 2598539"/>
              <a:gd name="connsiteX6" fmla="*/ 685800 w 1458167"/>
              <a:gd name="connsiteY6" fmla="*/ 2598539 h 2598539"/>
              <a:gd name="connsiteX0" fmla="*/ 761202 w 1533569"/>
              <a:gd name="connsiteY0" fmla="*/ 2598539 h 2598539"/>
              <a:gd name="connsiteX1" fmla="*/ 553239 w 1533569"/>
              <a:gd name="connsiteY1" fmla="*/ 1638895 h 2598539"/>
              <a:gd name="connsiteX2" fmla="*/ 75402 w 1533569"/>
              <a:gd name="connsiteY2" fmla="*/ 1150739 h 2598539"/>
              <a:gd name="connsiteX3" fmla="*/ 152395 w 1533569"/>
              <a:gd name="connsiteY3" fmla="*/ 290314 h 2598539"/>
              <a:gd name="connsiteX4" fmla="*/ 1289045 w 1533569"/>
              <a:gd name="connsiteY4" fmla="*/ 241895 h 2598539"/>
              <a:gd name="connsiteX5" fmla="*/ 1435095 w 1533569"/>
              <a:gd name="connsiteY5" fmla="*/ 1315045 h 2598539"/>
              <a:gd name="connsiteX6" fmla="*/ 761202 w 1533569"/>
              <a:gd name="connsiteY6" fmla="*/ 2598539 h 2598539"/>
              <a:gd name="connsiteX0" fmla="*/ 825046 w 1597413"/>
              <a:gd name="connsiteY0" fmla="*/ 2598539 h 2598539"/>
              <a:gd name="connsiteX1" fmla="*/ 617083 w 1597413"/>
              <a:gd name="connsiteY1" fmla="*/ 1638895 h 2598539"/>
              <a:gd name="connsiteX2" fmla="*/ 139246 w 1597413"/>
              <a:gd name="connsiteY2" fmla="*/ 1150739 h 2598539"/>
              <a:gd name="connsiteX3" fmla="*/ 216239 w 1597413"/>
              <a:gd name="connsiteY3" fmla="*/ 290314 h 2598539"/>
              <a:gd name="connsiteX4" fmla="*/ 1352889 w 1597413"/>
              <a:gd name="connsiteY4" fmla="*/ 241895 h 2598539"/>
              <a:gd name="connsiteX5" fmla="*/ 1498939 w 1597413"/>
              <a:gd name="connsiteY5" fmla="*/ 1315045 h 2598539"/>
              <a:gd name="connsiteX6" fmla="*/ 825046 w 1597413"/>
              <a:gd name="connsiteY6" fmla="*/ 2598539 h 2598539"/>
              <a:gd name="connsiteX0" fmla="*/ 818095 w 1590462"/>
              <a:gd name="connsiteY0" fmla="*/ 2598539 h 2598539"/>
              <a:gd name="connsiteX1" fmla="*/ 610132 w 1590462"/>
              <a:gd name="connsiteY1" fmla="*/ 1638895 h 2598539"/>
              <a:gd name="connsiteX2" fmla="*/ 132295 w 1590462"/>
              <a:gd name="connsiteY2" fmla="*/ 1150739 h 2598539"/>
              <a:gd name="connsiteX3" fmla="*/ 209288 w 1590462"/>
              <a:gd name="connsiteY3" fmla="*/ 290314 h 2598539"/>
              <a:gd name="connsiteX4" fmla="*/ 1345938 w 1590462"/>
              <a:gd name="connsiteY4" fmla="*/ 241895 h 2598539"/>
              <a:gd name="connsiteX5" fmla="*/ 1491988 w 1590462"/>
              <a:gd name="connsiteY5" fmla="*/ 1315045 h 2598539"/>
              <a:gd name="connsiteX6" fmla="*/ 818095 w 1590462"/>
              <a:gd name="connsiteY6" fmla="*/ 2598539 h 259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462" h="2598539">
                <a:moveTo>
                  <a:pt x="818095" y="2598539"/>
                </a:moveTo>
                <a:cubicBezTo>
                  <a:pt x="771793" y="2281039"/>
                  <a:pt x="789784" y="1984970"/>
                  <a:pt x="610132" y="1638895"/>
                </a:cubicBezTo>
                <a:cubicBezTo>
                  <a:pt x="484191" y="1469032"/>
                  <a:pt x="324911" y="1322983"/>
                  <a:pt x="132295" y="1150739"/>
                </a:cubicBezTo>
                <a:cubicBezTo>
                  <a:pt x="-34922" y="997281"/>
                  <a:pt x="-78313" y="672372"/>
                  <a:pt x="209288" y="290314"/>
                </a:cubicBezTo>
                <a:cubicBezTo>
                  <a:pt x="560390" y="-112382"/>
                  <a:pt x="1037699" y="-65022"/>
                  <a:pt x="1345938" y="241895"/>
                </a:cubicBezTo>
                <a:cubicBezTo>
                  <a:pt x="1606553" y="511506"/>
                  <a:pt x="1664761" y="864458"/>
                  <a:pt x="1491988" y="1315045"/>
                </a:cubicBezTo>
                <a:cubicBezTo>
                  <a:pt x="1293551" y="1783357"/>
                  <a:pt x="1073682" y="2189758"/>
                  <a:pt x="818095" y="2598539"/>
                </a:cubicBezTo>
                <a:close/>
              </a:path>
            </a:pathLst>
          </a:custGeom>
          <a:solidFill>
            <a:schemeClr val="accent1"/>
          </a:solidFill>
          <a:ln w="762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Freeform 32"/>
          <p:cNvSpPr/>
          <p:nvPr/>
        </p:nvSpPr>
        <p:spPr>
          <a:xfrm rot="14422133">
            <a:off x="2825354" y="2171304"/>
            <a:ext cx="1193006" cy="2598737"/>
          </a:xfrm>
          <a:custGeom>
            <a:avLst/>
            <a:gdLst>
              <a:gd name="connsiteX0" fmla="*/ 590550 w 1276350"/>
              <a:gd name="connsiteY0" fmla="*/ 2349500 h 2349500"/>
              <a:gd name="connsiteX1" fmla="*/ 406400 w 1276350"/>
              <a:gd name="connsiteY1" fmla="*/ 1358900 h 2349500"/>
              <a:gd name="connsiteX2" fmla="*/ 0 w 1276350"/>
              <a:gd name="connsiteY2" fmla="*/ 958850 h 2349500"/>
              <a:gd name="connsiteX3" fmla="*/ 12700 w 1276350"/>
              <a:gd name="connsiteY3" fmla="*/ 50800 h 2349500"/>
              <a:gd name="connsiteX4" fmla="*/ 1130300 w 1276350"/>
              <a:gd name="connsiteY4" fmla="*/ 0 h 2349500"/>
              <a:gd name="connsiteX5" fmla="*/ 1276350 w 1276350"/>
              <a:gd name="connsiteY5" fmla="*/ 1073150 h 2349500"/>
              <a:gd name="connsiteX6" fmla="*/ 590550 w 1276350"/>
              <a:gd name="connsiteY6" fmla="*/ 2349500 h 2349500"/>
              <a:gd name="connsiteX0" fmla="*/ 590550 w 1276350"/>
              <a:gd name="connsiteY0" fmla="*/ 2349500 h 2349500"/>
              <a:gd name="connsiteX1" fmla="*/ 394494 w 1276350"/>
              <a:gd name="connsiteY1" fmla="*/ 1397000 h 2349500"/>
              <a:gd name="connsiteX2" fmla="*/ 0 w 1276350"/>
              <a:gd name="connsiteY2" fmla="*/ 958850 h 2349500"/>
              <a:gd name="connsiteX3" fmla="*/ 12700 w 1276350"/>
              <a:gd name="connsiteY3" fmla="*/ 50800 h 2349500"/>
              <a:gd name="connsiteX4" fmla="*/ 1130300 w 1276350"/>
              <a:gd name="connsiteY4" fmla="*/ 0 h 2349500"/>
              <a:gd name="connsiteX5" fmla="*/ 1276350 w 1276350"/>
              <a:gd name="connsiteY5" fmla="*/ 1073150 h 2349500"/>
              <a:gd name="connsiteX6" fmla="*/ 590550 w 1276350"/>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404066"/>
              <a:gd name="connsiteY0" fmla="*/ 2356644 h 2356644"/>
              <a:gd name="connsiteX1" fmla="*/ 477837 w 1404066"/>
              <a:gd name="connsiteY1" fmla="*/ 1397000 h 2356644"/>
              <a:gd name="connsiteX2" fmla="*/ 0 w 1404066"/>
              <a:gd name="connsiteY2" fmla="*/ 908844 h 2356644"/>
              <a:gd name="connsiteX3" fmla="*/ 96043 w 1404066"/>
              <a:gd name="connsiteY3" fmla="*/ 50800 h 2356644"/>
              <a:gd name="connsiteX4" fmla="*/ 1213643 w 1404066"/>
              <a:gd name="connsiteY4" fmla="*/ 0 h 2356644"/>
              <a:gd name="connsiteX5" fmla="*/ 1359693 w 1404066"/>
              <a:gd name="connsiteY5" fmla="*/ 1073150 h 2356644"/>
              <a:gd name="connsiteX6" fmla="*/ 685800 w 1404066"/>
              <a:gd name="connsiteY6" fmla="*/ 2356644 h 2356644"/>
              <a:gd name="connsiteX0" fmla="*/ 685800 w 1444658"/>
              <a:gd name="connsiteY0" fmla="*/ 2356644 h 2356644"/>
              <a:gd name="connsiteX1" fmla="*/ 477837 w 1444658"/>
              <a:gd name="connsiteY1" fmla="*/ 1397000 h 2356644"/>
              <a:gd name="connsiteX2" fmla="*/ 0 w 1444658"/>
              <a:gd name="connsiteY2" fmla="*/ 908844 h 2356644"/>
              <a:gd name="connsiteX3" fmla="*/ 96043 w 1444658"/>
              <a:gd name="connsiteY3" fmla="*/ 50800 h 2356644"/>
              <a:gd name="connsiteX4" fmla="*/ 1213643 w 1444658"/>
              <a:gd name="connsiteY4" fmla="*/ 0 h 2356644"/>
              <a:gd name="connsiteX5" fmla="*/ 1359693 w 1444658"/>
              <a:gd name="connsiteY5" fmla="*/ 1073150 h 2356644"/>
              <a:gd name="connsiteX6" fmla="*/ 685800 w 1444658"/>
              <a:gd name="connsiteY6" fmla="*/ 2356644 h 2356644"/>
              <a:gd name="connsiteX0" fmla="*/ 685800 w 1458167"/>
              <a:gd name="connsiteY0" fmla="*/ 2356644 h 2356644"/>
              <a:gd name="connsiteX1" fmla="*/ 477837 w 1458167"/>
              <a:gd name="connsiteY1" fmla="*/ 1397000 h 2356644"/>
              <a:gd name="connsiteX2" fmla="*/ 0 w 1458167"/>
              <a:gd name="connsiteY2" fmla="*/ 908844 h 2356644"/>
              <a:gd name="connsiteX3" fmla="*/ 96043 w 1458167"/>
              <a:gd name="connsiteY3" fmla="*/ 50800 h 2356644"/>
              <a:gd name="connsiteX4" fmla="*/ 1213643 w 1458167"/>
              <a:gd name="connsiteY4" fmla="*/ 0 h 2356644"/>
              <a:gd name="connsiteX5" fmla="*/ 1359693 w 1458167"/>
              <a:gd name="connsiteY5" fmla="*/ 1073150 h 2356644"/>
              <a:gd name="connsiteX6" fmla="*/ 685800 w 1458167"/>
              <a:gd name="connsiteY6" fmla="*/ 2356644 h 2356644"/>
              <a:gd name="connsiteX0" fmla="*/ 685800 w 1458167"/>
              <a:gd name="connsiteY0" fmla="*/ 2484291 h 2484291"/>
              <a:gd name="connsiteX1" fmla="*/ 477837 w 1458167"/>
              <a:gd name="connsiteY1" fmla="*/ 1524647 h 2484291"/>
              <a:gd name="connsiteX2" fmla="*/ 0 w 1458167"/>
              <a:gd name="connsiteY2" fmla="*/ 1036491 h 2484291"/>
              <a:gd name="connsiteX3" fmla="*/ 96043 w 1458167"/>
              <a:gd name="connsiteY3" fmla="*/ 178447 h 2484291"/>
              <a:gd name="connsiteX4" fmla="*/ 1213643 w 1458167"/>
              <a:gd name="connsiteY4" fmla="*/ 127647 h 2484291"/>
              <a:gd name="connsiteX5" fmla="*/ 1359693 w 1458167"/>
              <a:gd name="connsiteY5" fmla="*/ 1200797 h 2484291"/>
              <a:gd name="connsiteX6" fmla="*/ 685800 w 1458167"/>
              <a:gd name="connsiteY6" fmla="*/ 2484291 h 2484291"/>
              <a:gd name="connsiteX0" fmla="*/ 685800 w 1458167"/>
              <a:gd name="connsiteY0" fmla="*/ 2484832 h 2484832"/>
              <a:gd name="connsiteX1" fmla="*/ 477837 w 1458167"/>
              <a:gd name="connsiteY1" fmla="*/ 1525188 h 2484832"/>
              <a:gd name="connsiteX2" fmla="*/ 0 w 1458167"/>
              <a:gd name="connsiteY2" fmla="*/ 1037032 h 2484832"/>
              <a:gd name="connsiteX3" fmla="*/ 76993 w 1458167"/>
              <a:gd name="connsiteY3" fmla="*/ 176607 h 2484832"/>
              <a:gd name="connsiteX4" fmla="*/ 1213643 w 1458167"/>
              <a:gd name="connsiteY4" fmla="*/ 128188 h 2484832"/>
              <a:gd name="connsiteX5" fmla="*/ 1359693 w 1458167"/>
              <a:gd name="connsiteY5" fmla="*/ 1201338 h 2484832"/>
              <a:gd name="connsiteX6" fmla="*/ 685800 w 1458167"/>
              <a:gd name="connsiteY6" fmla="*/ 2484832 h 2484832"/>
              <a:gd name="connsiteX0" fmla="*/ 685800 w 1458167"/>
              <a:gd name="connsiteY0" fmla="*/ 2598539 h 2598539"/>
              <a:gd name="connsiteX1" fmla="*/ 477837 w 1458167"/>
              <a:gd name="connsiteY1" fmla="*/ 1638895 h 2598539"/>
              <a:gd name="connsiteX2" fmla="*/ 0 w 1458167"/>
              <a:gd name="connsiteY2" fmla="*/ 1150739 h 2598539"/>
              <a:gd name="connsiteX3" fmla="*/ 76993 w 1458167"/>
              <a:gd name="connsiteY3" fmla="*/ 290314 h 2598539"/>
              <a:gd name="connsiteX4" fmla="*/ 1213643 w 1458167"/>
              <a:gd name="connsiteY4" fmla="*/ 241895 h 2598539"/>
              <a:gd name="connsiteX5" fmla="*/ 1359693 w 1458167"/>
              <a:gd name="connsiteY5" fmla="*/ 1315045 h 2598539"/>
              <a:gd name="connsiteX6" fmla="*/ 685800 w 1458167"/>
              <a:gd name="connsiteY6" fmla="*/ 2598539 h 2598539"/>
              <a:gd name="connsiteX0" fmla="*/ 761202 w 1533569"/>
              <a:gd name="connsiteY0" fmla="*/ 2598539 h 2598539"/>
              <a:gd name="connsiteX1" fmla="*/ 553239 w 1533569"/>
              <a:gd name="connsiteY1" fmla="*/ 1638895 h 2598539"/>
              <a:gd name="connsiteX2" fmla="*/ 75402 w 1533569"/>
              <a:gd name="connsiteY2" fmla="*/ 1150739 h 2598539"/>
              <a:gd name="connsiteX3" fmla="*/ 152395 w 1533569"/>
              <a:gd name="connsiteY3" fmla="*/ 290314 h 2598539"/>
              <a:gd name="connsiteX4" fmla="*/ 1289045 w 1533569"/>
              <a:gd name="connsiteY4" fmla="*/ 241895 h 2598539"/>
              <a:gd name="connsiteX5" fmla="*/ 1435095 w 1533569"/>
              <a:gd name="connsiteY5" fmla="*/ 1315045 h 2598539"/>
              <a:gd name="connsiteX6" fmla="*/ 761202 w 1533569"/>
              <a:gd name="connsiteY6" fmla="*/ 2598539 h 2598539"/>
              <a:gd name="connsiteX0" fmla="*/ 825046 w 1597413"/>
              <a:gd name="connsiteY0" fmla="*/ 2598539 h 2598539"/>
              <a:gd name="connsiteX1" fmla="*/ 617083 w 1597413"/>
              <a:gd name="connsiteY1" fmla="*/ 1638895 h 2598539"/>
              <a:gd name="connsiteX2" fmla="*/ 139246 w 1597413"/>
              <a:gd name="connsiteY2" fmla="*/ 1150739 h 2598539"/>
              <a:gd name="connsiteX3" fmla="*/ 216239 w 1597413"/>
              <a:gd name="connsiteY3" fmla="*/ 290314 h 2598539"/>
              <a:gd name="connsiteX4" fmla="*/ 1352889 w 1597413"/>
              <a:gd name="connsiteY4" fmla="*/ 241895 h 2598539"/>
              <a:gd name="connsiteX5" fmla="*/ 1498939 w 1597413"/>
              <a:gd name="connsiteY5" fmla="*/ 1315045 h 2598539"/>
              <a:gd name="connsiteX6" fmla="*/ 825046 w 1597413"/>
              <a:gd name="connsiteY6" fmla="*/ 2598539 h 2598539"/>
              <a:gd name="connsiteX0" fmla="*/ 818095 w 1590462"/>
              <a:gd name="connsiteY0" fmla="*/ 2598539 h 2598539"/>
              <a:gd name="connsiteX1" fmla="*/ 610132 w 1590462"/>
              <a:gd name="connsiteY1" fmla="*/ 1638895 h 2598539"/>
              <a:gd name="connsiteX2" fmla="*/ 132295 w 1590462"/>
              <a:gd name="connsiteY2" fmla="*/ 1150739 h 2598539"/>
              <a:gd name="connsiteX3" fmla="*/ 209288 w 1590462"/>
              <a:gd name="connsiteY3" fmla="*/ 290314 h 2598539"/>
              <a:gd name="connsiteX4" fmla="*/ 1345938 w 1590462"/>
              <a:gd name="connsiteY4" fmla="*/ 241895 h 2598539"/>
              <a:gd name="connsiteX5" fmla="*/ 1491988 w 1590462"/>
              <a:gd name="connsiteY5" fmla="*/ 1315045 h 2598539"/>
              <a:gd name="connsiteX6" fmla="*/ 818095 w 1590462"/>
              <a:gd name="connsiteY6" fmla="*/ 2598539 h 259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462" h="2598539">
                <a:moveTo>
                  <a:pt x="818095" y="2598539"/>
                </a:moveTo>
                <a:cubicBezTo>
                  <a:pt x="771793" y="2281039"/>
                  <a:pt x="789784" y="1984970"/>
                  <a:pt x="610132" y="1638895"/>
                </a:cubicBezTo>
                <a:cubicBezTo>
                  <a:pt x="484191" y="1469032"/>
                  <a:pt x="324911" y="1322983"/>
                  <a:pt x="132295" y="1150739"/>
                </a:cubicBezTo>
                <a:cubicBezTo>
                  <a:pt x="-34922" y="997281"/>
                  <a:pt x="-78313" y="672372"/>
                  <a:pt x="209288" y="290314"/>
                </a:cubicBezTo>
                <a:cubicBezTo>
                  <a:pt x="560390" y="-112382"/>
                  <a:pt x="1037699" y="-65022"/>
                  <a:pt x="1345938" y="241895"/>
                </a:cubicBezTo>
                <a:cubicBezTo>
                  <a:pt x="1606553" y="511506"/>
                  <a:pt x="1664761" y="864458"/>
                  <a:pt x="1491988" y="1315045"/>
                </a:cubicBezTo>
                <a:cubicBezTo>
                  <a:pt x="1293551" y="1783357"/>
                  <a:pt x="1073682" y="2189758"/>
                  <a:pt x="818095" y="2598539"/>
                </a:cubicBezTo>
                <a:close/>
              </a:path>
            </a:pathLst>
          </a:custGeom>
          <a:solidFill>
            <a:schemeClr val="tx2"/>
          </a:solidFill>
          <a:ln w="762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TG_Oval 58"/>
          <p:cNvSpPr/>
          <p:nvPr/>
        </p:nvSpPr>
        <p:spPr bwMode="gray">
          <a:xfrm>
            <a:off x="4286864" y="2763804"/>
            <a:ext cx="457644" cy="343233"/>
          </a:xfrm>
          <a:prstGeom prst="ellipse">
            <a:avLst/>
          </a:prstGeom>
          <a:gradFill>
            <a:gsLst>
              <a:gs pos="0">
                <a:schemeClr val="bg2"/>
              </a:gs>
              <a:gs pos="25000">
                <a:schemeClr val="bg2">
                  <a:lumMod val="75000"/>
                </a:schemeClr>
              </a:gs>
              <a:gs pos="50000">
                <a:schemeClr val="bg2">
                  <a:lumMod val="53000"/>
                </a:schemeClr>
              </a:gs>
              <a:gs pos="75000">
                <a:schemeClr val="bg2">
                  <a:lumMod val="75000"/>
                </a:schemeClr>
              </a:gs>
              <a:gs pos="100000">
                <a:schemeClr val="bg2"/>
              </a:gs>
            </a:gsLst>
            <a:lin ang="5400000" scaled="0"/>
          </a:gradFill>
          <a:ln w="28575">
            <a:noFill/>
          </a:ln>
          <a:effectLst>
            <a:outerShdw blurRad="152400" dist="127000" dir="5400000" sx="90000" sy="-19000" rotWithShape="0">
              <a:prstClr val="black">
                <a:alpha val="15000"/>
              </a:prstClr>
            </a:outerShdw>
          </a:effectLst>
          <a:scene3d>
            <a:camera prst="orthographicFront">
              <a:rot lat="0" lon="0" rev="0"/>
            </a:camera>
            <a:lightRig rig="glow" dir="t">
              <a:rot lat="0" lon="0" rev="3000000"/>
            </a:lightRig>
          </a:scene3d>
          <a:sp3d prstMaterial="dkEdge">
            <a:bevelT w="190500" h="190500"/>
            <a:contourClr>
              <a:srgbClr val="000000"/>
            </a:contourClr>
          </a:sp3d>
        </p:spPr>
        <p:style>
          <a:lnRef idx="3">
            <a:schemeClr val="lt1"/>
          </a:lnRef>
          <a:fillRef idx="1">
            <a:schemeClr val="accent3"/>
          </a:fillRef>
          <a:effectRef idx="1">
            <a:schemeClr val="accent3"/>
          </a:effectRef>
          <a:fontRef idx="minor">
            <a:schemeClr val="lt1"/>
          </a:fontRef>
        </p:style>
        <p:txBody>
          <a:bodyPr lIns="0" rIns="0" anchor="ctr"/>
          <a:lstStyle/>
          <a:p>
            <a:pPr algn="ctr" fontAlgn="auto">
              <a:spcBef>
                <a:spcPts val="0"/>
              </a:spcBef>
              <a:spcAft>
                <a:spcPts val="0"/>
              </a:spcAft>
              <a:defRPr/>
            </a:pPr>
            <a:endPar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9228" name="Rectangle 36"/>
          <p:cNvSpPr>
            <a:spLocks noChangeArrowheads="1"/>
          </p:cNvSpPr>
          <p:nvPr/>
        </p:nvSpPr>
        <p:spPr bwMode="auto">
          <a:xfrm>
            <a:off x="4149727" y="1394015"/>
            <a:ext cx="1258887" cy="338554"/>
          </a:xfrm>
          <a:prstGeom prst="rect">
            <a:avLst/>
          </a:prstGeom>
          <a:noFill/>
          <a:ln w="9525">
            <a:noFill/>
            <a:miter lim="800000"/>
            <a:headEnd/>
            <a:tailEnd/>
          </a:ln>
        </p:spPr>
        <p:txBody>
          <a:bodyPr anchor="ctr">
            <a:spAutoFit/>
          </a:bodyPr>
          <a:lstStyle/>
          <a:p>
            <a:pPr algn="ctr"/>
            <a:r>
              <a:rPr lang="en-US" sz="1600"/>
              <a:t>C</a:t>
            </a:r>
            <a:r>
              <a:rPr lang="en-US" sz="1600" smtClean="0"/>
              <a:t>omponent</a:t>
            </a:r>
            <a:endParaRPr lang="en-US" sz="1600" dirty="0">
              <a:solidFill>
                <a:schemeClr val="bg1"/>
              </a:solidFill>
              <a:latin typeface="Arial" charset="0"/>
            </a:endParaRPr>
          </a:p>
        </p:txBody>
      </p:sp>
      <p:sp>
        <p:nvSpPr>
          <p:cNvPr id="9229" name="Rectangle 37"/>
          <p:cNvSpPr>
            <a:spLocks noChangeArrowheads="1"/>
          </p:cNvSpPr>
          <p:nvPr/>
        </p:nvSpPr>
        <p:spPr bwMode="auto">
          <a:xfrm>
            <a:off x="4092807" y="4054937"/>
            <a:ext cx="1258887" cy="338554"/>
          </a:xfrm>
          <a:prstGeom prst="rect">
            <a:avLst/>
          </a:prstGeom>
          <a:noFill/>
          <a:ln w="9525">
            <a:noFill/>
            <a:miter lim="800000"/>
            <a:headEnd/>
            <a:tailEnd/>
          </a:ln>
        </p:spPr>
        <p:txBody>
          <a:bodyPr anchor="ctr">
            <a:spAutoFit/>
          </a:bodyPr>
          <a:lstStyle/>
          <a:p>
            <a:pPr algn="ctr"/>
            <a:r>
              <a:rPr lang="en-US" sz="1600"/>
              <a:t>service</a:t>
            </a:r>
            <a:endParaRPr lang="en-US" sz="1600">
              <a:solidFill>
                <a:schemeClr val="bg1"/>
              </a:solidFill>
              <a:latin typeface="Arial" charset="0"/>
            </a:endParaRPr>
          </a:p>
        </p:txBody>
      </p:sp>
      <p:sp>
        <p:nvSpPr>
          <p:cNvPr id="9230" name="Rectangle 38"/>
          <p:cNvSpPr>
            <a:spLocks noChangeArrowheads="1"/>
          </p:cNvSpPr>
          <p:nvPr/>
        </p:nvSpPr>
        <p:spPr bwMode="auto">
          <a:xfrm>
            <a:off x="5316539" y="3421648"/>
            <a:ext cx="1258887" cy="338554"/>
          </a:xfrm>
          <a:prstGeom prst="rect">
            <a:avLst/>
          </a:prstGeom>
          <a:noFill/>
          <a:ln w="9525">
            <a:noFill/>
            <a:miter lim="800000"/>
            <a:headEnd/>
            <a:tailEnd/>
          </a:ln>
        </p:spPr>
        <p:txBody>
          <a:bodyPr anchor="ctr">
            <a:spAutoFit/>
          </a:bodyPr>
          <a:lstStyle/>
          <a:p>
            <a:pPr algn="ctr"/>
            <a:r>
              <a:rPr lang="en-US" sz="1600" smtClean="0">
                <a:solidFill>
                  <a:schemeClr val="bg1"/>
                </a:solidFill>
                <a:latin typeface="Arial" charset="0"/>
              </a:rPr>
              <a:t>…………..</a:t>
            </a:r>
            <a:endParaRPr lang="en-US" sz="1600">
              <a:solidFill>
                <a:schemeClr val="bg1"/>
              </a:solidFill>
              <a:latin typeface="Arial" charset="0"/>
            </a:endParaRPr>
          </a:p>
        </p:txBody>
      </p:sp>
      <p:sp>
        <p:nvSpPr>
          <p:cNvPr id="9231" name="Rectangle 39"/>
          <p:cNvSpPr>
            <a:spLocks noChangeArrowheads="1"/>
          </p:cNvSpPr>
          <p:nvPr/>
        </p:nvSpPr>
        <p:spPr bwMode="auto">
          <a:xfrm>
            <a:off x="5329283" y="2680640"/>
            <a:ext cx="1258887" cy="338554"/>
          </a:xfrm>
          <a:prstGeom prst="rect">
            <a:avLst/>
          </a:prstGeom>
          <a:noFill/>
          <a:ln w="9525">
            <a:noFill/>
            <a:miter lim="800000"/>
            <a:headEnd/>
            <a:tailEnd/>
          </a:ln>
        </p:spPr>
        <p:txBody>
          <a:bodyPr anchor="ctr">
            <a:spAutoFit/>
          </a:bodyPr>
          <a:lstStyle/>
          <a:p>
            <a:pPr algn="ctr"/>
            <a:r>
              <a:rPr lang="en-US" sz="1600" smtClean="0">
                <a:solidFill>
                  <a:schemeClr val="bg1"/>
                </a:solidFill>
                <a:latin typeface="Arial" charset="0"/>
              </a:rPr>
              <a:t>........</a:t>
            </a:r>
            <a:endParaRPr lang="en-US" sz="1600">
              <a:solidFill>
                <a:schemeClr val="bg1"/>
              </a:solidFill>
              <a:latin typeface="Arial" charset="0"/>
            </a:endParaRPr>
          </a:p>
        </p:txBody>
      </p:sp>
      <p:sp>
        <p:nvSpPr>
          <p:cNvPr id="9232" name="Rectangle 40"/>
          <p:cNvSpPr>
            <a:spLocks noChangeArrowheads="1"/>
          </p:cNvSpPr>
          <p:nvPr/>
        </p:nvSpPr>
        <p:spPr bwMode="auto">
          <a:xfrm>
            <a:off x="2374900" y="3429984"/>
            <a:ext cx="1258888" cy="338554"/>
          </a:xfrm>
          <a:prstGeom prst="rect">
            <a:avLst/>
          </a:prstGeom>
          <a:noFill/>
          <a:ln w="9525">
            <a:noFill/>
            <a:miter lim="800000"/>
            <a:headEnd/>
            <a:tailEnd/>
          </a:ln>
        </p:spPr>
        <p:txBody>
          <a:bodyPr anchor="ctr">
            <a:spAutoFit/>
          </a:bodyPr>
          <a:lstStyle/>
          <a:p>
            <a:pPr algn="ctr"/>
            <a:r>
              <a:rPr lang="en-US" sz="1600"/>
              <a:t>pipe</a:t>
            </a:r>
            <a:endParaRPr lang="en-US" sz="1600">
              <a:solidFill>
                <a:schemeClr val="bg1"/>
              </a:solidFill>
              <a:latin typeface="Arial" charset="0"/>
            </a:endParaRPr>
          </a:p>
        </p:txBody>
      </p:sp>
      <p:sp>
        <p:nvSpPr>
          <p:cNvPr id="9233" name="Rectangle 41"/>
          <p:cNvSpPr>
            <a:spLocks noChangeArrowheads="1"/>
          </p:cNvSpPr>
          <p:nvPr/>
        </p:nvSpPr>
        <p:spPr bwMode="auto">
          <a:xfrm>
            <a:off x="2507217" y="2009978"/>
            <a:ext cx="1258888" cy="338554"/>
          </a:xfrm>
          <a:prstGeom prst="rect">
            <a:avLst/>
          </a:prstGeom>
          <a:noFill/>
          <a:ln w="9525">
            <a:noFill/>
            <a:miter lim="800000"/>
            <a:headEnd/>
            <a:tailEnd/>
          </a:ln>
        </p:spPr>
        <p:txBody>
          <a:bodyPr anchor="ctr">
            <a:spAutoFit/>
          </a:bodyPr>
          <a:lstStyle/>
          <a:p>
            <a:pPr algn="ctr"/>
            <a:r>
              <a:rPr lang="en-US" sz="1600" smtClean="0"/>
              <a:t>directive</a:t>
            </a:r>
            <a:endParaRPr lang="en-US" sz="1600" dirty="0">
              <a:solidFill>
                <a:schemeClr val="bg1"/>
              </a:solidFill>
              <a:latin typeface="Arial" charset="0"/>
            </a:endParaRPr>
          </a:p>
        </p:txBody>
      </p:sp>
    </p:spTree>
    <p:extLst>
      <p:ext uri="{BB962C8B-B14F-4D97-AF65-F5344CB8AC3E}">
        <p14:creationId xmlns:p14="http://schemas.microsoft.com/office/powerpoint/2010/main" val="35580950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p:nvPr/>
        </p:nvSpPr>
        <p:spPr>
          <a:xfrm>
            <a:off x="3419243" y="2013662"/>
            <a:ext cx="1407900" cy="1407900"/>
          </a:xfrm>
          <a:prstGeom prst="rect">
            <a:avLst/>
          </a:prstGeom>
          <a:solidFill>
            <a:srgbClr val="7198A9"/>
          </a:solidFill>
          <a:ln>
            <a:noFill/>
          </a:ln>
        </p:spPr>
        <p:txBody>
          <a:bodyPr lIns="91425" tIns="91425" rIns="91425" bIns="91425" anchor="ctr" anchorCtr="0">
            <a:noAutofit/>
          </a:bodyPr>
          <a:lstStyle/>
          <a:p>
            <a:pPr lvl="0" algn="ctr">
              <a:spcBef>
                <a:spcPts val="0"/>
              </a:spcBef>
              <a:buNone/>
            </a:pPr>
            <a:r>
              <a:rPr lang="en" sz="1200" smtClean="0">
                <a:solidFill>
                  <a:srgbClr val="FFFFFF"/>
                </a:solidFill>
                <a:latin typeface="Muli"/>
                <a:ea typeface="Muli"/>
                <a:cs typeface="Muli"/>
                <a:sym typeface="Muli"/>
              </a:rPr>
              <a:t>Component</a:t>
            </a:r>
            <a:endParaRPr lang="en" sz="1200">
              <a:solidFill>
                <a:srgbClr val="FFFFFF"/>
              </a:solidFill>
              <a:latin typeface="Muli"/>
              <a:ea typeface="Muli"/>
              <a:cs typeface="Muli"/>
              <a:sym typeface="Muli"/>
            </a:endParaRPr>
          </a:p>
        </p:txBody>
      </p:sp>
      <p:sp>
        <p:nvSpPr>
          <p:cNvPr id="353" name="Shape 353"/>
          <p:cNvSpPr txBox="1">
            <a:spLocks noGrp="1"/>
          </p:cNvSpPr>
          <p:nvPr>
            <p:ph type="title"/>
          </p:nvPr>
        </p:nvSpPr>
        <p:spPr>
          <a:xfrm>
            <a:off x="2185242" y="54275"/>
            <a:ext cx="4115399" cy="383361"/>
          </a:xfrm>
          <a:prstGeom prst="rect">
            <a:avLst/>
          </a:prstGeom>
        </p:spPr>
        <p:txBody>
          <a:bodyPr lIns="91425" tIns="91425" rIns="91425" bIns="91425" anchor="b" anchorCtr="0">
            <a:noAutofit/>
          </a:bodyPr>
          <a:lstStyle/>
          <a:p>
            <a:pPr lvl="0" algn="ctr">
              <a:spcBef>
                <a:spcPts val="0"/>
              </a:spcBef>
              <a:buNone/>
            </a:pPr>
            <a:r>
              <a:rPr lang="en" b="1" smtClean="0"/>
              <a:t>Thành Phần Của 1 Component</a:t>
            </a:r>
            <a:endParaRPr lang="en" b="1"/>
          </a:p>
        </p:txBody>
      </p:sp>
      <p:sp>
        <p:nvSpPr>
          <p:cNvPr id="354" name="Shape 354"/>
          <p:cNvSpPr/>
          <p:nvPr/>
        </p:nvSpPr>
        <p:spPr>
          <a:xfrm>
            <a:off x="1739098" y="2008625"/>
            <a:ext cx="1701299" cy="1407900"/>
          </a:xfrm>
          <a:prstGeom prst="rightArrowCallout">
            <a:avLst>
              <a:gd name="adj1" fmla="val 10256"/>
              <a:gd name="adj2" fmla="val 11286"/>
              <a:gd name="adj3" fmla="val 11589"/>
              <a:gd name="adj4" fmla="val 82278"/>
            </a:avLst>
          </a:prstGeom>
          <a:solidFill>
            <a:srgbClr val="EDC67B"/>
          </a:solidFill>
          <a:ln>
            <a:noFill/>
          </a:ln>
        </p:spPr>
        <p:txBody>
          <a:bodyPr lIns="91425" tIns="91425" rIns="91425" bIns="91425" anchor="ctr" anchorCtr="0">
            <a:noAutofit/>
          </a:bodyPr>
          <a:lstStyle/>
          <a:p>
            <a:pPr lvl="0" algn="ctr">
              <a:spcBef>
                <a:spcPts val="0"/>
              </a:spcBef>
              <a:buNone/>
            </a:pPr>
            <a:r>
              <a:rPr lang="en" sz="1200" smtClean="0">
                <a:solidFill>
                  <a:srgbClr val="4D778A"/>
                </a:solidFill>
                <a:latin typeface="Muli"/>
                <a:ea typeface="Muli"/>
                <a:cs typeface="Muli"/>
                <a:sym typeface="Muli"/>
              </a:rPr>
              <a:t>Template</a:t>
            </a:r>
          </a:p>
          <a:p>
            <a:pPr lvl="0" algn="ctr">
              <a:spcBef>
                <a:spcPts val="0"/>
              </a:spcBef>
              <a:buNone/>
            </a:pPr>
            <a:r>
              <a:rPr lang="en" sz="1200" smtClean="0">
                <a:solidFill>
                  <a:srgbClr val="4D778A"/>
                </a:solidFill>
                <a:latin typeface="Muli"/>
                <a:ea typeface="Muli"/>
                <a:cs typeface="Muli"/>
                <a:sym typeface="Muli"/>
              </a:rPr>
              <a:t>( Html )</a:t>
            </a:r>
            <a:endParaRPr lang="en" sz="1200">
              <a:solidFill>
                <a:srgbClr val="4D778A"/>
              </a:solidFill>
              <a:latin typeface="Muli"/>
              <a:ea typeface="Muli"/>
              <a:cs typeface="Muli"/>
              <a:sym typeface="Muli"/>
            </a:endParaRPr>
          </a:p>
        </p:txBody>
      </p:sp>
      <p:sp>
        <p:nvSpPr>
          <p:cNvPr id="355" name="Shape 355"/>
          <p:cNvSpPr/>
          <p:nvPr/>
        </p:nvSpPr>
        <p:spPr>
          <a:xfrm flipH="1">
            <a:off x="4806068" y="2008625"/>
            <a:ext cx="1701299" cy="1407900"/>
          </a:xfrm>
          <a:prstGeom prst="rightArrowCallout">
            <a:avLst>
              <a:gd name="adj1" fmla="val 10256"/>
              <a:gd name="adj2" fmla="val 11286"/>
              <a:gd name="adj3" fmla="val 11589"/>
              <a:gd name="adj4" fmla="val 82278"/>
            </a:avLst>
          </a:prstGeom>
          <a:solidFill>
            <a:srgbClr val="CEDBE0"/>
          </a:solidFill>
          <a:ln>
            <a:noFill/>
          </a:ln>
        </p:spPr>
        <p:txBody>
          <a:bodyPr lIns="91425" tIns="91425" rIns="91425" bIns="91425" anchor="ctr" anchorCtr="0">
            <a:noAutofit/>
          </a:bodyPr>
          <a:lstStyle/>
          <a:p>
            <a:pPr lvl="0" algn="ctr">
              <a:spcBef>
                <a:spcPts val="0"/>
              </a:spcBef>
              <a:buNone/>
            </a:pPr>
            <a:r>
              <a:rPr lang="en" sz="1200" smtClean="0">
                <a:solidFill>
                  <a:srgbClr val="4D778A"/>
                </a:solidFill>
                <a:latin typeface="Muli"/>
                <a:ea typeface="Muli"/>
                <a:cs typeface="Muli"/>
                <a:sym typeface="Muli"/>
              </a:rPr>
              <a:t>CSS</a:t>
            </a:r>
            <a:endParaRPr lang="en" sz="1200">
              <a:solidFill>
                <a:srgbClr val="4D778A"/>
              </a:solidFill>
              <a:latin typeface="Muli"/>
              <a:ea typeface="Muli"/>
              <a:cs typeface="Muli"/>
              <a:sym typeface="Muli"/>
            </a:endParaRPr>
          </a:p>
        </p:txBody>
      </p:sp>
      <p:sp>
        <p:nvSpPr>
          <p:cNvPr id="2" name="Down Arrow Callout 1"/>
          <p:cNvSpPr/>
          <p:nvPr/>
        </p:nvSpPr>
        <p:spPr>
          <a:xfrm>
            <a:off x="3363402" y="540689"/>
            <a:ext cx="1471692" cy="1467935"/>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Class</a:t>
            </a:r>
          </a:p>
          <a:p>
            <a:pPr algn="ctr"/>
            <a:r>
              <a:rPr lang="en-US"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b="1"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ts</a:t>
            </a:r>
            <a:r>
              <a:rPr lang="en-US"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endParaRPr lang="en-U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173" y="126687"/>
            <a:ext cx="2400300" cy="1028700"/>
          </a:xfrm>
          <a:prstGeom prst="rect">
            <a:avLst/>
          </a:prstGeom>
          <a:noFill/>
          <a:ln w="12700">
            <a:solidFill>
              <a:schemeClr val="bg2">
                <a:lumMod val="60000"/>
                <a:lumOff val="4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178215" y="4171620"/>
            <a:ext cx="2271776" cy="307777"/>
          </a:xfrm>
          <a:prstGeom prst="rect">
            <a:avLst/>
          </a:prstGeom>
          <a:noFill/>
          <a:ln w="12700">
            <a:solidFill>
              <a:schemeClr val="bg2">
                <a:lumMod val="60000"/>
                <a:lumOff val="40000"/>
              </a:schemeClr>
            </a:solidFill>
          </a:ln>
        </p:spPr>
        <p:txBody>
          <a:bodyPr wrap="none" rtlCol="0">
            <a:spAutoFit/>
          </a:bodyPr>
          <a:lstStyle/>
          <a:p>
            <a:r>
              <a:rPr lang="en-US" smtClean="0">
                <a:solidFill>
                  <a:schemeClr val="bg1">
                    <a:lumMod val="50000"/>
                  </a:schemeClr>
                </a:solidFill>
              </a:rPr>
              <a:t>$ </a:t>
            </a:r>
            <a:r>
              <a:rPr lang="en-US" err="1" smtClean="0">
                <a:solidFill>
                  <a:schemeClr val="bg1">
                    <a:lumMod val="50000"/>
                  </a:schemeClr>
                </a:solidFill>
              </a:rPr>
              <a:t>ng</a:t>
            </a:r>
            <a:r>
              <a:rPr lang="en-US" smtClean="0">
                <a:solidFill>
                  <a:schemeClr val="bg1">
                    <a:lumMod val="50000"/>
                  </a:schemeClr>
                </a:solidFill>
              </a:rPr>
              <a:t> g c &lt;ten-component&gt;</a:t>
            </a:r>
            <a:endParaRPr lang="en-US">
              <a:solidFill>
                <a:schemeClr val="bg1">
                  <a:lumMod val="50000"/>
                </a:schemeClr>
              </a:solidFill>
            </a:endParaRPr>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Shape 381"/>
          <p:cNvSpPr txBox="1">
            <a:spLocks noGrp="1"/>
          </p:cNvSpPr>
          <p:nvPr>
            <p:ph type="ctrTitle" idx="4294967295"/>
          </p:nvPr>
        </p:nvSpPr>
        <p:spPr>
          <a:xfrm>
            <a:off x="1929746" y="2219455"/>
            <a:ext cx="4715399" cy="1302973"/>
          </a:xfrm>
          <a:prstGeom prst="rect">
            <a:avLst/>
          </a:prstGeom>
          <a:noFill/>
          <a:ln>
            <a:noFill/>
          </a:ln>
        </p:spPr>
        <p:txBody>
          <a:bodyPr lIns="91425" tIns="91425" rIns="91425" bIns="91425" anchor="b" anchorCtr="0">
            <a:noAutofit/>
          </a:bodyPr>
          <a:lstStyle/>
          <a:p>
            <a:pPr lvl="0"/>
            <a:r>
              <a:rPr lang="en" sz="2800"/>
              <a:t>Truyền dữ liệu từ Component sang </a:t>
            </a:r>
            <a:r>
              <a:rPr lang="en" sz="2800"/>
              <a:t>View </a:t>
            </a:r>
            <a:r>
              <a:rPr lang="en" sz="2800" smtClean="0"/>
              <a:t>và ngược lại ?</a:t>
            </a:r>
            <a:endParaRPr lang="en" sz="2800"/>
          </a:p>
        </p:txBody>
      </p:sp>
      <p:sp>
        <p:nvSpPr>
          <p:cNvPr id="9" name="Rectangle 89"/>
          <p:cNvSpPr>
            <a:spLocks noChangeArrowheads="1"/>
          </p:cNvSpPr>
          <p:nvPr/>
        </p:nvSpPr>
        <p:spPr bwMode="auto">
          <a:xfrm>
            <a:off x="1361792" y="638039"/>
            <a:ext cx="2620962" cy="307777"/>
          </a:xfrm>
          <a:prstGeom prst="rect">
            <a:avLst/>
          </a:prstGeom>
          <a:noFill/>
          <a:ln w="9525">
            <a:noFill/>
            <a:miter lim="800000"/>
            <a:headEnd/>
            <a:tailEnd/>
          </a:ln>
        </p:spPr>
        <p:txBody>
          <a:bodyPr anchor="ctr">
            <a:spAutoFit/>
          </a:bodyPr>
          <a:lstStyle/>
          <a:p>
            <a:pPr fontAlgn="auto">
              <a:spcBef>
                <a:spcPts val="0"/>
              </a:spcBef>
              <a:spcAft>
                <a:spcPts val="0"/>
              </a:spcAft>
              <a:defRPr/>
            </a:pPr>
            <a:r>
              <a:rPr lang="en-US" sz="1400" smtClean="0">
                <a:solidFill>
                  <a:schemeClr val="bg1"/>
                </a:solidFill>
                <a:latin typeface="Arial" pitchFamily="34" charset="0"/>
                <a:cs typeface="Arial" pitchFamily="34" charset="0"/>
              </a:rPr>
              <a:t>D</a:t>
            </a:r>
            <a:endParaRPr lang="en-US" sz="1400" dirty="0">
              <a:solidFill>
                <a:schemeClr val="bg1"/>
              </a:solidFill>
              <a:latin typeface="Arial" pitchFamily="34" charset="0"/>
              <a:cs typeface="Arial" pitchFamily="34" charset="0"/>
            </a:endParaRPr>
          </a:p>
        </p:txBody>
      </p:sp>
      <p:sp>
        <p:nvSpPr>
          <p:cNvPr id="10" name="Freeform 9"/>
          <p:cNvSpPr/>
          <p:nvPr/>
        </p:nvSpPr>
        <p:spPr>
          <a:xfrm>
            <a:off x="381000" y="79933"/>
            <a:ext cx="2857500" cy="1423987"/>
          </a:xfrm>
          <a:custGeom>
            <a:avLst/>
            <a:gdLst>
              <a:gd name="connsiteX0" fmla="*/ 260350 w 2209800"/>
              <a:gd name="connsiteY0" fmla="*/ 1104900 h 1104900"/>
              <a:gd name="connsiteX1" fmla="*/ 1797050 w 2209800"/>
              <a:gd name="connsiteY1" fmla="*/ 1104900 h 1104900"/>
              <a:gd name="connsiteX2" fmla="*/ 2209800 w 2209800"/>
              <a:gd name="connsiteY2" fmla="*/ 590550 h 1104900"/>
              <a:gd name="connsiteX3" fmla="*/ 2012950 w 2209800"/>
              <a:gd name="connsiteY3" fmla="*/ 0 h 1104900"/>
              <a:gd name="connsiteX4" fmla="*/ 1936750 w 2209800"/>
              <a:gd name="connsiteY4" fmla="*/ 38100 h 1104900"/>
              <a:gd name="connsiteX5" fmla="*/ 1409700 w 2209800"/>
              <a:gd name="connsiteY5" fmla="*/ 107950 h 1104900"/>
              <a:gd name="connsiteX6" fmla="*/ 685800 w 2209800"/>
              <a:gd name="connsiteY6" fmla="*/ 254000 h 1104900"/>
              <a:gd name="connsiteX7" fmla="*/ 0 w 2209800"/>
              <a:gd name="connsiteY7" fmla="*/ 704850 h 1104900"/>
              <a:gd name="connsiteX8" fmla="*/ 260350 w 2209800"/>
              <a:gd name="connsiteY8" fmla="*/ 1104900 h 1104900"/>
              <a:gd name="connsiteX0" fmla="*/ 260350 w 2209800"/>
              <a:gd name="connsiteY0" fmla="*/ 1104900 h 1104900"/>
              <a:gd name="connsiteX1" fmla="*/ 1797050 w 2209800"/>
              <a:gd name="connsiteY1" fmla="*/ 1104900 h 1104900"/>
              <a:gd name="connsiteX2" fmla="*/ 2209800 w 2209800"/>
              <a:gd name="connsiteY2" fmla="*/ 590550 h 1104900"/>
              <a:gd name="connsiteX3" fmla="*/ 2012950 w 2209800"/>
              <a:gd name="connsiteY3" fmla="*/ 0 h 1104900"/>
              <a:gd name="connsiteX4" fmla="*/ 1409700 w 2209800"/>
              <a:gd name="connsiteY4" fmla="*/ 107950 h 1104900"/>
              <a:gd name="connsiteX5" fmla="*/ 685800 w 2209800"/>
              <a:gd name="connsiteY5" fmla="*/ 254000 h 1104900"/>
              <a:gd name="connsiteX6" fmla="*/ 0 w 2209800"/>
              <a:gd name="connsiteY6" fmla="*/ 704850 h 1104900"/>
              <a:gd name="connsiteX7" fmla="*/ 260350 w 2209800"/>
              <a:gd name="connsiteY7" fmla="*/ 1104900 h 1104900"/>
              <a:gd name="connsiteX0" fmla="*/ 260350 w 2209800"/>
              <a:gd name="connsiteY0" fmla="*/ 1104900 h 1104900"/>
              <a:gd name="connsiteX1" fmla="*/ 1797050 w 2209800"/>
              <a:gd name="connsiteY1" fmla="*/ 1104900 h 1104900"/>
              <a:gd name="connsiteX2" fmla="*/ 2209800 w 2209800"/>
              <a:gd name="connsiteY2" fmla="*/ 590550 h 1104900"/>
              <a:gd name="connsiteX3" fmla="*/ 2012950 w 2209800"/>
              <a:gd name="connsiteY3" fmla="*/ 0 h 1104900"/>
              <a:gd name="connsiteX4" fmla="*/ 1426369 w 2209800"/>
              <a:gd name="connsiteY4" fmla="*/ 91281 h 1104900"/>
              <a:gd name="connsiteX5" fmla="*/ 685800 w 2209800"/>
              <a:gd name="connsiteY5" fmla="*/ 254000 h 1104900"/>
              <a:gd name="connsiteX6" fmla="*/ 0 w 2209800"/>
              <a:gd name="connsiteY6" fmla="*/ 704850 h 1104900"/>
              <a:gd name="connsiteX7" fmla="*/ 260350 w 2209800"/>
              <a:gd name="connsiteY7" fmla="*/ 1104900 h 1104900"/>
              <a:gd name="connsiteX0" fmla="*/ 260350 w 2209800"/>
              <a:gd name="connsiteY0" fmla="*/ 1149945 h 1149945"/>
              <a:gd name="connsiteX1" fmla="*/ 1797050 w 2209800"/>
              <a:gd name="connsiteY1" fmla="*/ 1149945 h 1149945"/>
              <a:gd name="connsiteX2" fmla="*/ 2209800 w 2209800"/>
              <a:gd name="connsiteY2" fmla="*/ 635595 h 1149945"/>
              <a:gd name="connsiteX3" fmla="*/ 2012950 w 2209800"/>
              <a:gd name="connsiteY3" fmla="*/ 45045 h 1149945"/>
              <a:gd name="connsiteX4" fmla="*/ 1426369 w 2209800"/>
              <a:gd name="connsiteY4" fmla="*/ 136326 h 1149945"/>
              <a:gd name="connsiteX5" fmla="*/ 685800 w 2209800"/>
              <a:gd name="connsiteY5" fmla="*/ 299045 h 1149945"/>
              <a:gd name="connsiteX6" fmla="*/ 0 w 2209800"/>
              <a:gd name="connsiteY6" fmla="*/ 749895 h 1149945"/>
              <a:gd name="connsiteX7" fmla="*/ 260350 w 2209800"/>
              <a:gd name="connsiteY7" fmla="*/ 1149945 h 1149945"/>
              <a:gd name="connsiteX0" fmla="*/ 260350 w 2209800"/>
              <a:gd name="connsiteY0" fmla="*/ 1151694 h 1151694"/>
              <a:gd name="connsiteX1" fmla="*/ 1797050 w 2209800"/>
              <a:gd name="connsiteY1" fmla="*/ 1151694 h 1151694"/>
              <a:gd name="connsiteX2" fmla="*/ 2209800 w 2209800"/>
              <a:gd name="connsiteY2" fmla="*/ 637344 h 1151694"/>
              <a:gd name="connsiteX3" fmla="*/ 2022475 w 2209800"/>
              <a:gd name="connsiteY3" fmla="*/ 42032 h 1151694"/>
              <a:gd name="connsiteX4" fmla="*/ 1426369 w 2209800"/>
              <a:gd name="connsiteY4" fmla="*/ 138075 h 1151694"/>
              <a:gd name="connsiteX5" fmla="*/ 685800 w 2209800"/>
              <a:gd name="connsiteY5" fmla="*/ 300794 h 1151694"/>
              <a:gd name="connsiteX6" fmla="*/ 0 w 2209800"/>
              <a:gd name="connsiteY6" fmla="*/ 751644 h 1151694"/>
              <a:gd name="connsiteX7" fmla="*/ 260350 w 2209800"/>
              <a:gd name="connsiteY7" fmla="*/ 1151694 h 1151694"/>
              <a:gd name="connsiteX0" fmla="*/ 260350 w 2209800"/>
              <a:gd name="connsiteY0" fmla="*/ 1205145 h 1205145"/>
              <a:gd name="connsiteX1" fmla="*/ 1797050 w 2209800"/>
              <a:gd name="connsiteY1" fmla="*/ 1205145 h 1205145"/>
              <a:gd name="connsiteX2" fmla="*/ 2209800 w 2209800"/>
              <a:gd name="connsiteY2" fmla="*/ 690795 h 1205145"/>
              <a:gd name="connsiteX3" fmla="*/ 2022475 w 2209800"/>
              <a:gd name="connsiteY3" fmla="*/ 95483 h 1205145"/>
              <a:gd name="connsiteX4" fmla="*/ 1426369 w 2209800"/>
              <a:gd name="connsiteY4" fmla="*/ 191526 h 1205145"/>
              <a:gd name="connsiteX5" fmla="*/ 685800 w 2209800"/>
              <a:gd name="connsiteY5" fmla="*/ 354245 h 1205145"/>
              <a:gd name="connsiteX6" fmla="*/ 0 w 2209800"/>
              <a:gd name="connsiteY6" fmla="*/ 805095 h 1205145"/>
              <a:gd name="connsiteX7" fmla="*/ 260350 w 2209800"/>
              <a:gd name="connsiteY7" fmla="*/ 1205145 h 1205145"/>
              <a:gd name="connsiteX0" fmla="*/ 260350 w 2209800"/>
              <a:gd name="connsiteY0" fmla="*/ 1205145 h 1205145"/>
              <a:gd name="connsiteX1" fmla="*/ 1797050 w 2209800"/>
              <a:gd name="connsiteY1" fmla="*/ 1205145 h 1205145"/>
              <a:gd name="connsiteX2" fmla="*/ 2209800 w 2209800"/>
              <a:gd name="connsiteY2" fmla="*/ 690795 h 1205145"/>
              <a:gd name="connsiteX3" fmla="*/ 2022475 w 2209800"/>
              <a:gd name="connsiteY3" fmla="*/ 95483 h 1205145"/>
              <a:gd name="connsiteX4" fmla="*/ 1426369 w 2209800"/>
              <a:gd name="connsiteY4" fmla="*/ 191526 h 1205145"/>
              <a:gd name="connsiteX5" fmla="*/ 685800 w 2209800"/>
              <a:gd name="connsiteY5" fmla="*/ 354245 h 1205145"/>
              <a:gd name="connsiteX6" fmla="*/ 0 w 2209800"/>
              <a:gd name="connsiteY6" fmla="*/ 805095 h 1205145"/>
              <a:gd name="connsiteX7" fmla="*/ 260350 w 2209800"/>
              <a:gd name="connsiteY7" fmla="*/ 1205145 h 1205145"/>
              <a:gd name="connsiteX0" fmla="*/ 260350 w 2216944"/>
              <a:gd name="connsiteY0" fmla="*/ 1205145 h 1205145"/>
              <a:gd name="connsiteX1" fmla="*/ 1797050 w 2216944"/>
              <a:gd name="connsiteY1" fmla="*/ 1205145 h 1205145"/>
              <a:gd name="connsiteX2" fmla="*/ 2216944 w 2216944"/>
              <a:gd name="connsiteY2" fmla="*/ 705083 h 1205145"/>
              <a:gd name="connsiteX3" fmla="*/ 2022475 w 2216944"/>
              <a:gd name="connsiteY3" fmla="*/ 95483 h 1205145"/>
              <a:gd name="connsiteX4" fmla="*/ 1426369 w 2216944"/>
              <a:gd name="connsiteY4" fmla="*/ 191526 h 1205145"/>
              <a:gd name="connsiteX5" fmla="*/ 685800 w 2216944"/>
              <a:gd name="connsiteY5" fmla="*/ 354245 h 1205145"/>
              <a:gd name="connsiteX6" fmla="*/ 0 w 2216944"/>
              <a:gd name="connsiteY6" fmla="*/ 805095 h 1205145"/>
              <a:gd name="connsiteX7" fmla="*/ 260350 w 2216944"/>
              <a:gd name="connsiteY7" fmla="*/ 1205145 h 1205145"/>
              <a:gd name="connsiteX0" fmla="*/ 260350 w 2227794"/>
              <a:gd name="connsiteY0" fmla="*/ 1205145 h 1205145"/>
              <a:gd name="connsiteX1" fmla="*/ 1797050 w 2227794"/>
              <a:gd name="connsiteY1" fmla="*/ 1205145 h 1205145"/>
              <a:gd name="connsiteX2" fmla="*/ 2216944 w 2227794"/>
              <a:gd name="connsiteY2" fmla="*/ 705083 h 1205145"/>
              <a:gd name="connsiteX3" fmla="*/ 2022475 w 2227794"/>
              <a:gd name="connsiteY3" fmla="*/ 95483 h 1205145"/>
              <a:gd name="connsiteX4" fmla="*/ 1426369 w 2227794"/>
              <a:gd name="connsiteY4" fmla="*/ 191526 h 1205145"/>
              <a:gd name="connsiteX5" fmla="*/ 685800 w 2227794"/>
              <a:gd name="connsiteY5" fmla="*/ 354245 h 1205145"/>
              <a:gd name="connsiteX6" fmla="*/ 0 w 2227794"/>
              <a:gd name="connsiteY6" fmla="*/ 805095 h 1205145"/>
              <a:gd name="connsiteX7" fmla="*/ 260350 w 2227794"/>
              <a:gd name="connsiteY7" fmla="*/ 1205145 h 1205145"/>
              <a:gd name="connsiteX0" fmla="*/ 260350 w 2227794"/>
              <a:gd name="connsiteY0" fmla="*/ 1205145 h 1205145"/>
              <a:gd name="connsiteX1" fmla="*/ 1797050 w 2227794"/>
              <a:gd name="connsiteY1" fmla="*/ 1205145 h 1205145"/>
              <a:gd name="connsiteX2" fmla="*/ 2216944 w 2227794"/>
              <a:gd name="connsiteY2" fmla="*/ 705083 h 1205145"/>
              <a:gd name="connsiteX3" fmla="*/ 2022475 w 2227794"/>
              <a:gd name="connsiteY3" fmla="*/ 95483 h 1205145"/>
              <a:gd name="connsiteX4" fmla="*/ 1426369 w 2227794"/>
              <a:gd name="connsiteY4" fmla="*/ 191526 h 1205145"/>
              <a:gd name="connsiteX5" fmla="*/ 685800 w 2227794"/>
              <a:gd name="connsiteY5" fmla="*/ 354245 h 1205145"/>
              <a:gd name="connsiteX6" fmla="*/ 0 w 2227794"/>
              <a:gd name="connsiteY6" fmla="*/ 805095 h 1205145"/>
              <a:gd name="connsiteX7" fmla="*/ 260350 w 2227794"/>
              <a:gd name="connsiteY7" fmla="*/ 1205145 h 1205145"/>
              <a:gd name="connsiteX0" fmla="*/ 260350 w 2227794"/>
              <a:gd name="connsiteY0" fmla="*/ 1205145 h 1205145"/>
              <a:gd name="connsiteX1" fmla="*/ 1799431 w 2227794"/>
              <a:gd name="connsiteY1" fmla="*/ 1164664 h 1205145"/>
              <a:gd name="connsiteX2" fmla="*/ 2216944 w 2227794"/>
              <a:gd name="connsiteY2" fmla="*/ 705083 h 1205145"/>
              <a:gd name="connsiteX3" fmla="*/ 2022475 w 2227794"/>
              <a:gd name="connsiteY3" fmla="*/ 95483 h 1205145"/>
              <a:gd name="connsiteX4" fmla="*/ 1426369 w 2227794"/>
              <a:gd name="connsiteY4" fmla="*/ 191526 h 1205145"/>
              <a:gd name="connsiteX5" fmla="*/ 685800 w 2227794"/>
              <a:gd name="connsiteY5" fmla="*/ 354245 h 1205145"/>
              <a:gd name="connsiteX6" fmla="*/ 0 w 2227794"/>
              <a:gd name="connsiteY6" fmla="*/ 805095 h 1205145"/>
              <a:gd name="connsiteX7" fmla="*/ 260350 w 2227794"/>
              <a:gd name="connsiteY7" fmla="*/ 1205145 h 1205145"/>
              <a:gd name="connsiteX0" fmla="*/ 260350 w 2227794"/>
              <a:gd name="connsiteY0" fmla="*/ 1205145 h 1205145"/>
              <a:gd name="connsiteX1" fmla="*/ 1799431 w 2227794"/>
              <a:gd name="connsiteY1" fmla="*/ 1164664 h 1205145"/>
              <a:gd name="connsiteX2" fmla="*/ 2216944 w 2227794"/>
              <a:gd name="connsiteY2" fmla="*/ 705083 h 1205145"/>
              <a:gd name="connsiteX3" fmla="*/ 2022475 w 2227794"/>
              <a:gd name="connsiteY3" fmla="*/ 95483 h 1205145"/>
              <a:gd name="connsiteX4" fmla="*/ 1426369 w 2227794"/>
              <a:gd name="connsiteY4" fmla="*/ 191526 h 1205145"/>
              <a:gd name="connsiteX5" fmla="*/ 685800 w 2227794"/>
              <a:gd name="connsiteY5" fmla="*/ 354245 h 1205145"/>
              <a:gd name="connsiteX6" fmla="*/ 0 w 2227794"/>
              <a:gd name="connsiteY6" fmla="*/ 805095 h 1205145"/>
              <a:gd name="connsiteX7" fmla="*/ 260350 w 2227794"/>
              <a:gd name="connsiteY7" fmla="*/ 1205145 h 1205145"/>
              <a:gd name="connsiteX0" fmla="*/ 288925 w 2227794"/>
              <a:gd name="connsiteY0" fmla="*/ 1157520 h 1164664"/>
              <a:gd name="connsiteX1" fmla="*/ 1799431 w 2227794"/>
              <a:gd name="connsiteY1" fmla="*/ 1164664 h 1164664"/>
              <a:gd name="connsiteX2" fmla="*/ 2216944 w 2227794"/>
              <a:gd name="connsiteY2" fmla="*/ 705083 h 1164664"/>
              <a:gd name="connsiteX3" fmla="*/ 2022475 w 2227794"/>
              <a:gd name="connsiteY3" fmla="*/ 95483 h 1164664"/>
              <a:gd name="connsiteX4" fmla="*/ 1426369 w 2227794"/>
              <a:gd name="connsiteY4" fmla="*/ 191526 h 1164664"/>
              <a:gd name="connsiteX5" fmla="*/ 685800 w 2227794"/>
              <a:gd name="connsiteY5" fmla="*/ 354245 h 1164664"/>
              <a:gd name="connsiteX6" fmla="*/ 0 w 2227794"/>
              <a:gd name="connsiteY6" fmla="*/ 805095 h 1164664"/>
              <a:gd name="connsiteX7" fmla="*/ 288925 w 2227794"/>
              <a:gd name="connsiteY7" fmla="*/ 1157520 h 1164664"/>
              <a:gd name="connsiteX0" fmla="*/ 288925 w 2227794"/>
              <a:gd name="connsiteY0" fmla="*/ 1157520 h 1164664"/>
              <a:gd name="connsiteX1" fmla="*/ 1799431 w 2227794"/>
              <a:gd name="connsiteY1" fmla="*/ 1164664 h 1164664"/>
              <a:gd name="connsiteX2" fmla="*/ 2216944 w 2227794"/>
              <a:gd name="connsiteY2" fmla="*/ 705083 h 1164664"/>
              <a:gd name="connsiteX3" fmla="*/ 2022475 w 2227794"/>
              <a:gd name="connsiteY3" fmla="*/ 95483 h 1164664"/>
              <a:gd name="connsiteX4" fmla="*/ 1426369 w 2227794"/>
              <a:gd name="connsiteY4" fmla="*/ 191526 h 1164664"/>
              <a:gd name="connsiteX5" fmla="*/ 685800 w 2227794"/>
              <a:gd name="connsiteY5" fmla="*/ 354245 h 1164664"/>
              <a:gd name="connsiteX6" fmla="*/ 0 w 2227794"/>
              <a:gd name="connsiteY6" fmla="*/ 805095 h 1164664"/>
              <a:gd name="connsiteX7" fmla="*/ 288925 w 2227794"/>
              <a:gd name="connsiteY7" fmla="*/ 1157520 h 1164664"/>
              <a:gd name="connsiteX0" fmla="*/ 390126 w 2328995"/>
              <a:gd name="connsiteY0" fmla="*/ 1157520 h 1164664"/>
              <a:gd name="connsiteX1" fmla="*/ 1900632 w 2328995"/>
              <a:gd name="connsiteY1" fmla="*/ 1164664 h 1164664"/>
              <a:gd name="connsiteX2" fmla="*/ 2318145 w 2328995"/>
              <a:gd name="connsiteY2" fmla="*/ 705083 h 1164664"/>
              <a:gd name="connsiteX3" fmla="*/ 2123676 w 2328995"/>
              <a:gd name="connsiteY3" fmla="*/ 95483 h 1164664"/>
              <a:gd name="connsiteX4" fmla="*/ 1527570 w 2328995"/>
              <a:gd name="connsiteY4" fmla="*/ 191526 h 1164664"/>
              <a:gd name="connsiteX5" fmla="*/ 787001 w 2328995"/>
              <a:gd name="connsiteY5" fmla="*/ 354245 h 1164664"/>
              <a:gd name="connsiteX6" fmla="*/ 101201 w 2328995"/>
              <a:gd name="connsiteY6" fmla="*/ 805095 h 1164664"/>
              <a:gd name="connsiteX7" fmla="*/ 390126 w 2328995"/>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38397" h="1164664">
                <a:moveTo>
                  <a:pt x="399528" y="1157520"/>
                </a:moveTo>
                <a:lnTo>
                  <a:pt x="1910034" y="1164664"/>
                </a:lnTo>
                <a:cubicBezTo>
                  <a:pt x="2016661" y="1128946"/>
                  <a:pt x="2266163" y="1043220"/>
                  <a:pt x="2327547" y="705083"/>
                </a:cubicBezTo>
                <a:cubicBezTo>
                  <a:pt x="2336542" y="575703"/>
                  <a:pt x="2390783" y="351070"/>
                  <a:pt x="2133078" y="95483"/>
                </a:cubicBezTo>
                <a:cubicBezTo>
                  <a:pt x="2004226" y="-24109"/>
                  <a:pt x="1708686" y="-69882"/>
                  <a:pt x="1536972" y="191526"/>
                </a:cubicBezTo>
                <a:cubicBezTo>
                  <a:pt x="1252016" y="79078"/>
                  <a:pt x="983728" y="114267"/>
                  <a:pt x="796403" y="354245"/>
                </a:cubicBezTo>
                <a:cubicBezTo>
                  <a:pt x="439215" y="199728"/>
                  <a:pt x="53453" y="485743"/>
                  <a:pt x="110603" y="805095"/>
                </a:cubicBezTo>
                <a:cubicBezTo>
                  <a:pt x="-116939" y="979720"/>
                  <a:pt x="19851" y="1149582"/>
                  <a:pt x="399528" y="1157520"/>
                </a:cubicBezTo>
                <a:close/>
              </a:path>
            </a:pathLst>
          </a:custGeom>
          <a:solidFill>
            <a:schemeClr val="accent1"/>
          </a:solidFill>
          <a:ln w="762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1" name="Group 11"/>
          <p:cNvGrpSpPr>
            <a:grpSpLocks/>
          </p:cNvGrpSpPr>
          <p:nvPr/>
        </p:nvGrpSpPr>
        <p:grpSpPr bwMode="auto">
          <a:xfrm>
            <a:off x="3238500" y="856220"/>
            <a:ext cx="369888" cy="647700"/>
            <a:chOff x="2057400" y="2332412"/>
            <a:chExt cx="324766" cy="568896"/>
          </a:xfrm>
        </p:grpSpPr>
        <p:sp>
          <p:nvSpPr>
            <p:cNvPr id="12" name="Oval 11"/>
            <p:cNvSpPr/>
            <p:nvPr/>
          </p:nvSpPr>
          <p:spPr>
            <a:xfrm>
              <a:off x="2057400" y="2743747"/>
              <a:ext cx="157505" cy="157561"/>
            </a:xfrm>
            <a:prstGeom prst="ellipse">
              <a:avLst/>
            </a:prstGeom>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Oval 12"/>
            <p:cNvSpPr/>
            <p:nvPr/>
          </p:nvSpPr>
          <p:spPr>
            <a:xfrm>
              <a:off x="2214905" y="2562481"/>
              <a:ext cx="158898" cy="157561"/>
            </a:xfrm>
            <a:prstGeom prst="ellipse">
              <a:avLst/>
            </a:prstGeom>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3"/>
            <p:cNvSpPr/>
            <p:nvPr/>
          </p:nvSpPr>
          <p:spPr>
            <a:xfrm>
              <a:off x="2224661" y="2332412"/>
              <a:ext cx="157505" cy="157562"/>
            </a:xfrm>
            <a:prstGeom prst="ellipse">
              <a:avLst/>
            </a:prstGeom>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5" name="Rectangle 31"/>
          <p:cNvSpPr>
            <a:spLocks noChangeArrowheads="1"/>
          </p:cNvSpPr>
          <p:nvPr/>
        </p:nvSpPr>
        <p:spPr bwMode="auto">
          <a:xfrm>
            <a:off x="984250" y="789337"/>
            <a:ext cx="1720850" cy="338554"/>
          </a:xfrm>
          <a:prstGeom prst="rect">
            <a:avLst/>
          </a:prstGeom>
          <a:noFill/>
          <a:ln w="9525">
            <a:noFill/>
            <a:miter lim="800000"/>
            <a:headEnd/>
            <a:tailEnd/>
          </a:ln>
        </p:spPr>
        <p:txBody>
          <a:bodyPr anchor="ctr">
            <a:spAutoFit/>
          </a:bodyPr>
          <a:lstStyle/>
          <a:p>
            <a:pPr algn="ctr"/>
            <a:r>
              <a:rPr lang="en-US" sz="1600" b="1" smtClean="0">
                <a:solidFill>
                  <a:schemeClr val="bg1"/>
                </a:solidFill>
                <a:latin typeface="Arial" charset="0"/>
              </a:rPr>
              <a:t>Data binding</a:t>
            </a:r>
            <a:endParaRPr lang="en-US" sz="1600" b="1">
              <a:solidFill>
                <a:schemeClr val="bg1"/>
              </a:solidFill>
              <a:latin typeface="Arial" charset="0"/>
            </a:endParaRPr>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4"/>
          <p:cNvSpPr txBox="1">
            <a:spLocks noChangeArrowheads="1"/>
          </p:cNvSpPr>
          <p:nvPr/>
        </p:nvSpPr>
        <p:spPr bwMode="auto">
          <a:xfrm>
            <a:off x="3164913" y="155288"/>
            <a:ext cx="2711000" cy="584775"/>
          </a:xfrm>
          <a:prstGeom prst="rect">
            <a:avLst/>
          </a:prstGeom>
          <a:noFill/>
          <a:ln w="9525">
            <a:noFill/>
            <a:miter lim="800000"/>
            <a:headEnd/>
            <a:tailEnd/>
          </a:ln>
        </p:spPr>
        <p:txBody>
          <a:bodyPr wrap="none" anchor="ctr">
            <a:spAutoFit/>
          </a:bodyPr>
          <a:lstStyle/>
          <a:p>
            <a:pPr algn="ctr"/>
            <a:r>
              <a:rPr lang="en-US" sz="3200" b="1" smtClean="0">
                <a:solidFill>
                  <a:srgbClr val="7F7F7F"/>
                </a:solidFill>
                <a:latin typeface="Arial" charset="0"/>
                <a:ea typeface="Verdana" pitchFamily="34" charset="0"/>
              </a:rPr>
              <a:t>Data Binding</a:t>
            </a:r>
            <a:endParaRPr lang="en-US" sz="3200" b="1">
              <a:solidFill>
                <a:srgbClr val="7F7F7F"/>
              </a:solidFill>
              <a:latin typeface="Arial" charset="0"/>
              <a:ea typeface="Verdana" pitchFamily="34" charset="0"/>
            </a:endParaRPr>
          </a:p>
        </p:txBody>
      </p:sp>
      <p:sp>
        <p:nvSpPr>
          <p:cNvPr id="4" name="Round Same Side Corner Rectangle 3"/>
          <p:cNvSpPr/>
          <p:nvPr/>
        </p:nvSpPr>
        <p:spPr>
          <a:xfrm rot="16200000">
            <a:off x="3568502" y="-928488"/>
            <a:ext cx="741760" cy="4713287"/>
          </a:xfrm>
          <a:prstGeom prst="round2SameRect">
            <a:avLst>
              <a:gd name="adj1" fmla="val 23321"/>
              <a:gd name="adj2" fmla="val 0"/>
            </a:avLst>
          </a:prstGeom>
          <a:gradFill flip="none" rotWithShape="1">
            <a:gsLst>
              <a:gs pos="0">
                <a:schemeClr val="accent3"/>
              </a:gs>
              <a:gs pos="99000">
                <a:schemeClr val="accent3">
                  <a:lumMod val="75000"/>
                </a:schemeClr>
              </a:gs>
            </a:gsLst>
            <a:lin ang="5400000" scaled="1"/>
            <a:tileRect/>
          </a:gra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ound Same Side Corner Rectangle 6"/>
          <p:cNvSpPr/>
          <p:nvPr/>
        </p:nvSpPr>
        <p:spPr>
          <a:xfrm rot="5400000" flipH="1">
            <a:off x="6427589" y="925711"/>
            <a:ext cx="741760" cy="1004888"/>
          </a:xfrm>
          <a:prstGeom prst="round2SameRect">
            <a:avLst>
              <a:gd name="adj1" fmla="val 34679"/>
              <a:gd name="adj2" fmla="val 0"/>
            </a:avLst>
          </a:prstGeom>
          <a:gradFill flip="none" rotWithShape="1">
            <a:gsLst>
              <a:gs pos="0">
                <a:schemeClr val="accent3">
                  <a:lumMod val="75000"/>
                </a:schemeClr>
              </a:gs>
              <a:gs pos="100000">
                <a:schemeClr val="accent3"/>
              </a:gs>
            </a:gsLst>
            <a:lin ang="162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 name="Round Same Side Corner Rectangle 26"/>
          <p:cNvSpPr/>
          <p:nvPr/>
        </p:nvSpPr>
        <p:spPr>
          <a:xfrm rot="16200000">
            <a:off x="3568503" y="-39092"/>
            <a:ext cx="741759" cy="4713287"/>
          </a:xfrm>
          <a:prstGeom prst="round2SameRect">
            <a:avLst>
              <a:gd name="adj1" fmla="val 23321"/>
              <a:gd name="adj2" fmla="val 0"/>
            </a:avLst>
          </a:prstGeom>
          <a:gradFill flip="none" rotWithShape="1">
            <a:gsLst>
              <a:gs pos="0">
                <a:schemeClr val="accent2"/>
              </a:gs>
              <a:gs pos="99000">
                <a:schemeClr val="accent2">
                  <a:lumMod val="75000"/>
                </a:schemeClr>
              </a:gs>
            </a:gsLst>
            <a:lin ang="5400000" scaled="1"/>
            <a:tileRect/>
          </a:gra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 name="Round Same Side Corner Rectangle 27"/>
          <p:cNvSpPr/>
          <p:nvPr/>
        </p:nvSpPr>
        <p:spPr>
          <a:xfrm rot="5400000" flipH="1">
            <a:off x="6427590" y="1815108"/>
            <a:ext cx="741759" cy="1004888"/>
          </a:xfrm>
          <a:prstGeom prst="round2SameRect">
            <a:avLst>
              <a:gd name="adj1" fmla="val 34679"/>
              <a:gd name="adj2" fmla="val 0"/>
            </a:avLst>
          </a:prstGeom>
          <a:gradFill flip="none" rotWithShape="1">
            <a:gsLst>
              <a:gs pos="0">
                <a:schemeClr val="accent2">
                  <a:lumMod val="75000"/>
                </a:schemeClr>
              </a:gs>
              <a:gs pos="100000">
                <a:schemeClr val="accent2"/>
              </a:gs>
            </a:gsLst>
            <a:lin ang="162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Round Same Side Corner Rectangle 28"/>
          <p:cNvSpPr/>
          <p:nvPr/>
        </p:nvSpPr>
        <p:spPr>
          <a:xfrm rot="16200000">
            <a:off x="3569098" y="877095"/>
            <a:ext cx="740569" cy="4713287"/>
          </a:xfrm>
          <a:prstGeom prst="round2SameRect">
            <a:avLst>
              <a:gd name="adj1" fmla="val 23321"/>
              <a:gd name="adj2" fmla="val 0"/>
            </a:avLst>
          </a:prstGeom>
          <a:gradFill flip="none" rotWithShape="1">
            <a:gsLst>
              <a:gs pos="0">
                <a:schemeClr val="tx2"/>
              </a:gs>
              <a:gs pos="99000">
                <a:schemeClr val="tx2">
                  <a:lumMod val="75000"/>
                </a:schemeClr>
              </a:gs>
            </a:gsLst>
            <a:lin ang="5400000" scaled="1"/>
            <a:tileRect/>
          </a:gra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 name="Round Same Side Corner Rectangle 29"/>
          <p:cNvSpPr/>
          <p:nvPr/>
        </p:nvSpPr>
        <p:spPr>
          <a:xfrm rot="5400000" flipH="1">
            <a:off x="6428185" y="2731294"/>
            <a:ext cx="740569" cy="1004888"/>
          </a:xfrm>
          <a:prstGeom prst="round2SameRect">
            <a:avLst>
              <a:gd name="adj1" fmla="val 34679"/>
              <a:gd name="adj2" fmla="val 0"/>
            </a:avLst>
          </a:prstGeom>
          <a:gradFill flip="none" rotWithShape="1">
            <a:gsLst>
              <a:gs pos="0">
                <a:schemeClr val="tx2">
                  <a:lumMod val="75000"/>
                </a:schemeClr>
              </a:gs>
              <a:gs pos="100000">
                <a:schemeClr val="tx2"/>
              </a:gs>
            </a:gsLst>
            <a:lin ang="162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 name="Round Same Side Corner Rectangle 30"/>
          <p:cNvSpPr/>
          <p:nvPr/>
        </p:nvSpPr>
        <p:spPr>
          <a:xfrm rot="16200000">
            <a:off x="3569098" y="1766491"/>
            <a:ext cx="740569" cy="4713287"/>
          </a:xfrm>
          <a:prstGeom prst="round2SameRect">
            <a:avLst>
              <a:gd name="adj1" fmla="val 23321"/>
              <a:gd name="adj2" fmla="val 0"/>
            </a:avLst>
          </a:prstGeom>
          <a:gradFill flip="none" rotWithShape="1">
            <a:gsLst>
              <a:gs pos="0">
                <a:schemeClr val="accent1"/>
              </a:gs>
              <a:gs pos="99000">
                <a:schemeClr val="accent1">
                  <a:lumMod val="75000"/>
                </a:schemeClr>
              </a:gs>
            </a:gsLst>
            <a:lin ang="5400000" scaled="1"/>
            <a:tileRect/>
          </a:gra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Round Same Side Corner Rectangle 31"/>
          <p:cNvSpPr/>
          <p:nvPr/>
        </p:nvSpPr>
        <p:spPr>
          <a:xfrm rot="5400000" flipH="1">
            <a:off x="6428185" y="3620691"/>
            <a:ext cx="740569" cy="1004888"/>
          </a:xfrm>
          <a:prstGeom prst="round2SameRect">
            <a:avLst>
              <a:gd name="adj1" fmla="val 34679"/>
              <a:gd name="adj2" fmla="val 0"/>
            </a:avLst>
          </a:prstGeom>
          <a:gradFill flip="none" rotWithShape="1">
            <a:gsLst>
              <a:gs pos="0">
                <a:schemeClr val="accent1">
                  <a:lumMod val="75000"/>
                </a:schemeClr>
              </a:gs>
              <a:gs pos="100000">
                <a:schemeClr val="accent1"/>
              </a:gs>
            </a:gsLst>
            <a:lin ang="162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0251" name="Picture 345" descr="shadow_1_m"/>
          <p:cNvPicPr>
            <a:picLocks noChangeAspect="1" noChangeArrowheads="1"/>
          </p:cNvPicPr>
          <p:nvPr/>
        </p:nvPicPr>
        <p:blipFill>
          <a:blip r:embed="rId2"/>
          <a:srcRect r="61411"/>
          <a:stretch>
            <a:fillRect/>
          </a:stretch>
        </p:blipFill>
        <p:spPr bwMode="gray">
          <a:xfrm>
            <a:off x="7848601" y="156499"/>
            <a:ext cx="131763" cy="5350669"/>
          </a:xfrm>
          <a:prstGeom prst="rect">
            <a:avLst/>
          </a:prstGeom>
          <a:noFill/>
          <a:ln w="9525">
            <a:noFill/>
            <a:miter lim="800000"/>
            <a:headEnd/>
            <a:tailEnd/>
          </a:ln>
        </p:spPr>
      </p:pic>
      <p:sp>
        <p:nvSpPr>
          <p:cNvPr id="10252" name="TextBox 8"/>
          <p:cNvSpPr txBox="1">
            <a:spLocks noChangeArrowheads="1"/>
          </p:cNvSpPr>
          <p:nvPr/>
        </p:nvSpPr>
        <p:spPr bwMode="auto">
          <a:xfrm>
            <a:off x="6502219" y="1073617"/>
            <a:ext cx="497251" cy="707886"/>
          </a:xfrm>
          <a:prstGeom prst="rect">
            <a:avLst/>
          </a:prstGeom>
          <a:noFill/>
          <a:ln w="9525">
            <a:noFill/>
            <a:miter lim="800000"/>
            <a:headEnd/>
            <a:tailEnd/>
          </a:ln>
        </p:spPr>
        <p:txBody>
          <a:bodyPr wrap="none" anchor="ctr">
            <a:spAutoFit/>
          </a:bodyPr>
          <a:lstStyle/>
          <a:p>
            <a:pPr algn="ctr"/>
            <a:r>
              <a:rPr lang="en-US" sz="4000" b="1">
                <a:solidFill>
                  <a:schemeClr val="bg1"/>
                </a:solidFill>
                <a:latin typeface="Comic Sans MS" pitchFamily="66" charset="0"/>
              </a:rPr>
              <a:t>1</a:t>
            </a:r>
          </a:p>
        </p:txBody>
      </p:sp>
      <p:sp>
        <p:nvSpPr>
          <p:cNvPr id="10253" name="TextBox 33"/>
          <p:cNvSpPr txBox="1">
            <a:spLocks noChangeArrowheads="1"/>
          </p:cNvSpPr>
          <p:nvPr/>
        </p:nvSpPr>
        <p:spPr bwMode="auto">
          <a:xfrm>
            <a:off x="6502219" y="1963015"/>
            <a:ext cx="497251" cy="707886"/>
          </a:xfrm>
          <a:prstGeom prst="rect">
            <a:avLst/>
          </a:prstGeom>
          <a:noFill/>
          <a:ln w="9525">
            <a:noFill/>
            <a:miter lim="800000"/>
            <a:headEnd/>
            <a:tailEnd/>
          </a:ln>
        </p:spPr>
        <p:txBody>
          <a:bodyPr wrap="none" anchor="ctr">
            <a:spAutoFit/>
          </a:bodyPr>
          <a:lstStyle/>
          <a:p>
            <a:pPr algn="ctr"/>
            <a:r>
              <a:rPr lang="en-US" sz="4000" b="1">
                <a:solidFill>
                  <a:schemeClr val="bg1"/>
                </a:solidFill>
                <a:latin typeface="Comic Sans MS" pitchFamily="66" charset="0"/>
              </a:rPr>
              <a:t>2</a:t>
            </a:r>
          </a:p>
        </p:txBody>
      </p:sp>
      <p:sp>
        <p:nvSpPr>
          <p:cNvPr id="10254" name="TextBox 34"/>
          <p:cNvSpPr txBox="1">
            <a:spLocks noChangeArrowheads="1"/>
          </p:cNvSpPr>
          <p:nvPr/>
        </p:nvSpPr>
        <p:spPr bwMode="auto">
          <a:xfrm>
            <a:off x="6502219" y="2879796"/>
            <a:ext cx="497251" cy="707886"/>
          </a:xfrm>
          <a:prstGeom prst="rect">
            <a:avLst/>
          </a:prstGeom>
          <a:noFill/>
          <a:ln w="9525">
            <a:noFill/>
            <a:miter lim="800000"/>
            <a:headEnd/>
            <a:tailEnd/>
          </a:ln>
        </p:spPr>
        <p:txBody>
          <a:bodyPr wrap="none" anchor="ctr">
            <a:spAutoFit/>
          </a:bodyPr>
          <a:lstStyle/>
          <a:p>
            <a:pPr algn="ctr"/>
            <a:r>
              <a:rPr lang="en-US" sz="4000" b="1">
                <a:solidFill>
                  <a:schemeClr val="bg1"/>
                </a:solidFill>
                <a:latin typeface="Comic Sans MS" pitchFamily="66" charset="0"/>
              </a:rPr>
              <a:t>3</a:t>
            </a:r>
          </a:p>
        </p:txBody>
      </p:sp>
      <p:sp>
        <p:nvSpPr>
          <p:cNvPr id="10255" name="TextBox 35"/>
          <p:cNvSpPr txBox="1">
            <a:spLocks noChangeArrowheads="1"/>
          </p:cNvSpPr>
          <p:nvPr/>
        </p:nvSpPr>
        <p:spPr bwMode="auto">
          <a:xfrm>
            <a:off x="6502219" y="3769192"/>
            <a:ext cx="497251" cy="707886"/>
          </a:xfrm>
          <a:prstGeom prst="rect">
            <a:avLst/>
          </a:prstGeom>
          <a:noFill/>
          <a:ln w="9525">
            <a:noFill/>
            <a:miter lim="800000"/>
            <a:headEnd/>
            <a:tailEnd/>
          </a:ln>
        </p:spPr>
        <p:txBody>
          <a:bodyPr wrap="none" anchor="ctr">
            <a:spAutoFit/>
          </a:bodyPr>
          <a:lstStyle/>
          <a:p>
            <a:pPr algn="ctr"/>
            <a:r>
              <a:rPr lang="en-US" sz="4000" b="1">
                <a:solidFill>
                  <a:schemeClr val="bg1"/>
                </a:solidFill>
                <a:latin typeface="Comic Sans MS" pitchFamily="66" charset="0"/>
              </a:rPr>
              <a:t>4</a:t>
            </a:r>
          </a:p>
        </p:txBody>
      </p:sp>
      <p:sp>
        <p:nvSpPr>
          <p:cNvPr id="10256" name="Rectangle 32"/>
          <p:cNvSpPr>
            <a:spLocks noChangeArrowheads="1"/>
          </p:cNvSpPr>
          <p:nvPr/>
        </p:nvSpPr>
        <p:spPr bwMode="auto">
          <a:xfrm>
            <a:off x="2055814" y="1301354"/>
            <a:ext cx="3779837" cy="338554"/>
          </a:xfrm>
          <a:prstGeom prst="rect">
            <a:avLst/>
          </a:prstGeom>
          <a:noFill/>
          <a:ln w="9525">
            <a:noFill/>
            <a:miter lim="800000"/>
            <a:headEnd/>
            <a:tailEnd/>
          </a:ln>
        </p:spPr>
        <p:txBody>
          <a:bodyPr>
            <a:spAutoFit/>
          </a:bodyPr>
          <a:lstStyle/>
          <a:p>
            <a:pPr algn="ctr"/>
            <a:r>
              <a:rPr lang="en-US" sz="1600" smtClean="0">
                <a:solidFill>
                  <a:schemeClr val="bg1"/>
                </a:solidFill>
                <a:latin typeface="Arial" charset="0"/>
              </a:rPr>
              <a:t>String Interpolation – {{ value }}</a:t>
            </a:r>
            <a:endParaRPr lang="en-US" sz="1600"/>
          </a:p>
        </p:txBody>
      </p:sp>
      <p:sp>
        <p:nvSpPr>
          <p:cNvPr id="10257" name="Rectangle 37"/>
          <p:cNvSpPr>
            <a:spLocks noChangeArrowheads="1"/>
          </p:cNvSpPr>
          <p:nvPr/>
        </p:nvSpPr>
        <p:spPr bwMode="auto">
          <a:xfrm>
            <a:off x="2055814" y="2190750"/>
            <a:ext cx="3779837" cy="338554"/>
          </a:xfrm>
          <a:prstGeom prst="rect">
            <a:avLst/>
          </a:prstGeom>
          <a:noFill/>
          <a:ln w="9525">
            <a:noFill/>
            <a:miter lim="800000"/>
            <a:headEnd/>
            <a:tailEnd/>
          </a:ln>
        </p:spPr>
        <p:txBody>
          <a:bodyPr>
            <a:spAutoFit/>
          </a:bodyPr>
          <a:lstStyle/>
          <a:p>
            <a:pPr algn="ctr"/>
            <a:r>
              <a:rPr lang="en-US" sz="1600" smtClean="0">
                <a:solidFill>
                  <a:schemeClr val="bg1"/>
                </a:solidFill>
                <a:latin typeface="Arial" charset="0"/>
              </a:rPr>
              <a:t>Property Binding – [property] = “value”</a:t>
            </a:r>
            <a:endParaRPr lang="en-US" sz="1600"/>
          </a:p>
        </p:txBody>
      </p:sp>
      <p:sp>
        <p:nvSpPr>
          <p:cNvPr id="10258" name="Rectangle 38"/>
          <p:cNvSpPr>
            <a:spLocks noChangeArrowheads="1"/>
          </p:cNvSpPr>
          <p:nvPr/>
        </p:nvSpPr>
        <p:spPr bwMode="auto">
          <a:xfrm>
            <a:off x="2055814" y="3107531"/>
            <a:ext cx="3779837" cy="338554"/>
          </a:xfrm>
          <a:prstGeom prst="rect">
            <a:avLst/>
          </a:prstGeom>
          <a:noFill/>
          <a:ln w="9525">
            <a:noFill/>
            <a:miter lim="800000"/>
            <a:headEnd/>
            <a:tailEnd/>
          </a:ln>
        </p:spPr>
        <p:txBody>
          <a:bodyPr>
            <a:spAutoFit/>
          </a:bodyPr>
          <a:lstStyle/>
          <a:p>
            <a:pPr algn="ctr"/>
            <a:r>
              <a:rPr lang="en-US" sz="1600" smtClean="0">
                <a:solidFill>
                  <a:schemeClr val="bg1"/>
                </a:solidFill>
                <a:latin typeface="Arial" charset="0"/>
              </a:rPr>
              <a:t>Event Binding – (event)=“handler”</a:t>
            </a:r>
            <a:endParaRPr lang="en-US" sz="1600"/>
          </a:p>
        </p:txBody>
      </p:sp>
      <p:sp>
        <p:nvSpPr>
          <p:cNvPr id="10259" name="Rectangle 39"/>
          <p:cNvSpPr>
            <a:spLocks noChangeArrowheads="1"/>
          </p:cNvSpPr>
          <p:nvPr/>
        </p:nvSpPr>
        <p:spPr bwMode="auto">
          <a:xfrm>
            <a:off x="2055814" y="3996929"/>
            <a:ext cx="4082593" cy="338554"/>
          </a:xfrm>
          <a:prstGeom prst="rect">
            <a:avLst/>
          </a:prstGeom>
          <a:noFill/>
          <a:ln w="9525">
            <a:noFill/>
            <a:miter lim="800000"/>
            <a:headEnd/>
            <a:tailEnd/>
          </a:ln>
        </p:spPr>
        <p:txBody>
          <a:bodyPr wrap="square">
            <a:spAutoFit/>
          </a:bodyPr>
          <a:lstStyle/>
          <a:p>
            <a:pPr algn="ctr"/>
            <a:r>
              <a:rPr lang="en-US" sz="1600" smtClean="0">
                <a:solidFill>
                  <a:schemeClr val="bg1"/>
                </a:solidFill>
                <a:latin typeface="Arial" charset="0"/>
              </a:rPr>
              <a:t>Two-way Binding – [ngModel]  = “property”</a:t>
            </a:r>
            <a:endParaRPr lang="en-US" sz="1600"/>
          </a:p>
        </p:txBody>
      </p:sp>
    </p:spTree>
    <p:extLst>
      <p:ext uri="{BB962C8B-B14F-4D97-AF65-F5344CB8AC3E}">
        <p14:creationId xmlns:p14="http://schemas.microsoft.com/office/powerpoint/2010/main" val="26481943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Shape 360"/>
          <p:cNvSpPr txBox="1">
            <a:spLocks noGrp="1"/>
          </p:cNvSpPr>
          <p:nvPr>
            <p:ph type="title" idx="4294967295"/>
          </p:nvPr>
        </p:nvSpPr>
        <p:spPr>
          <a:xfrm>
            <a:off x="1842475" y="1197075"/>
            <a:ext cx="4115399" cy="621900"/>
          </a:xfrm>
          <a:prstGeom prst="rect">
            <a:avLst/>
          </a:prstGeom>
          <a:noFill/>
          <a:ln>
            <a:noFill/>
          </a:ln>
        </p:spPr>
        <p:txBody>
          <a:bodyPr lIns="91425" tIns="91425" rIns="91425" bIns="91425" anchor="b" anchorCtr="0">
            <a:noAutofit/>
          </a:bodyPr>
          <a:lstStyle/>
          <a:p>
            <a:pPr lvl="0" rtl="0">
              <a:spcBef>
                <a:spcPts val="0"/>
              </a:spcBef>
              <a:buNone/>
            </a:pPr>
            <a:r>
              <a:rPr lang="en"/>
              <a:t>And tables to compare data</a:t>
            </a:r>
          </a:p>
        </p:txBody>
      </p:sp>
      <p:graphicFrame>
        <p:nvGraphicFramePr>
          <p:cNvPr id="361" name="Shape 361"/>
          <p:cNvGraphicFramePr/>
          <p:nvPr/>
        </p:nvGraphicFramePr>
        <p:xfrm>
          <a:off x="1910000" y="1874081"/>
          <a:ext cx="4803300" cy="2302000"/>
        </p:xfrm>
        <a:graphic>
          <a:graphicData uri="http://schemas.openxmlformats.org/drawingml/2006/table">
            <a:tbl>
              <a:tblPr>
                <a:noFill/>
                <a:tableStyleId>{AF9D12E2-CA7E-492E-8489-3082BA34075F}</a:tableStyleId>
              </a:tblPr>
              <a:tblGrid>
                <a:gridCol w="1200825">
                  <a:extLst>
                    <a:ext uri="{9D8B030D-6E8A-4147-A177-3AD203B41FA5}">
                      <a16:colId xmlns="" xmlns:a16="http://schemas.microsoft.com/office/drawing/2014/main" val="20000"/>
                    </a:ext>
                  </a:extLst>
                </a:gridCol>
                <a:gridCol w="1200825">
                  <a:extLst>
                    <a:ext uri="{9D8B030D-6E8A-4147-A177-3AD203B41FA5}">
                      <a16:colId xmlns="" xmlns:a16="http://schemas.microsoft.com/office/drawing/2014/main" val="20001"/>
                    </a:ext>
                  </a:extLst>
                </a:gridCol>
                <a:gridCol w="1200825">
                  <a:extLst>
                    <a:ext uri="{9D8B030D-6E8A-4147-A177-3AD203B41FA5}">
                      <a16:colId xmlns="" xmlns:a16="http://schemas.microsoft.com/office/drawing/2014/main" val="20002"/>
                    </a:ext>
                  </a:extLst>
                </a:gridCol>
                <a:gridCol w="1200825">
                  <a:extLst>
                    <a:ext uri="{9D8B030D-6E8A-4147-A177-3AD203B41FA5}">
                      <a16:colId xmlns="" xmlns:a16="http://schemas.microsoft.com/office/drawing/2014/main" val="20003"/>
                    </a:ext>
                  </a:extLst>
                </a:gridCol>
              </a:tblGrid>
              <a:tr h="575500">
                <a:tc>
                  <a:txBody>
                    <a:bodyPr/>
                    <a:lstStyle/>
                    <a:p>
                      <a:pPr lvl="0">
                        <a:spcBef>
                          <a:spcPts val="0"/>
                        </a:spcBef>
                        <a:buNone/>
                      </a:pPr>
                      <a:endParaRPr>
                        <a:solidFill>
                          <a:srgbClr val="4D778A"/>
                        </a:solidFill>
                        <a:latin typeface="Muli"/>
                        <a:ea typeface="Muli"/>
                        <a:cs typeface="Muli"/>
                        <a:sym typeface="Muli"/>
                      </a:endParaRPr>
                    </a:p>
                  </a:txBody>
                  <a:tcPr marL="91425" marR="91425" marT="68575" marB="68575" anchor="ctr">
                    <a:lnL w="9525" cap="flat" cmpd="sng">
                      <a:solidFill>
                        <a:srgbClr val="CEDBE0"/>
                      </a:solidFill>
                      <a:prstDash val="solid"/>
                      <a:round/>
                      <a:headEnd type="none" w="med" len="med"/>
                      <a:tailEnd type="none" w="med" len="med"/>
                    </a:lnL>
                    <a:lnR w="9525" cap="flat" cmpd="sng">
                      <a:solidFill>
                        <a:srgbClr val="CEDBE0"/>
                      </a:solidFill>
                      <a:prstDash val="solid"/>
                      <a:round/>
                      <a:headEnd type="none" w="med" len="med"/>
                      <a:tailEnd type="none" w="med" len="med"/>
                    </a:lnR>
                    <a:lnT w="9525" cap="flat" cmpd="sng">
                      <a:solidFill>
                        <a:srgbClr val="CEDBE0"/>
                      </a:solidFill>
                      <a:prstDash val="solid"/>
                      <a:round/>
                      <a:headEnd type="none" w="med" len="med"/>
                      <a:tailEnd type="none" w="med" len="med"/>
                    </a:lnT>
                    <a:lnB w="9525" cap="flat" cmpd="sng">
                      <a:solidFill>
                        <a:srgbClr val="7198A9"/>
                      </a:solidFill>
                      <a:prstDash val="solid"/>
                      <a:round/>
                      <a:headEnd type="none" w="med" len="med"/>
                      <a:tailEnd type="none" w="med" len="med"/>
                    </a:lnB>
                  </a:tcPr>
                </a:tc>
                <a:tc>
                  <a:txBody>
                    <a:bodyPr/>
                    <a:lstStyle/>
                    <a:p>
                      <a:pPr lvl="0" algn="ctr">
                        <a:spcBef>
                          <a:spcPts val="0"/>
                        </a:spcBef>
                        <a:buNone/>
                      </a:pPr>
                      <a:r>
                        <a:rPr lang="en" sz="1100">
                          <a:solidFill>
                            <a:srgbClr val="4D778A"/>
                          </a:solidFill>
                          <a:latin typeface="Arvo"/>
                          <a:ea typeface="Arvo"/>
                          <a:cs typeface="Arvo"/>
                          <a:sym typeface="Arvo"/>
                        </a:rPr>
                        <a:t>A</a:t>
                      </a:r>
                    </a:p>
                  </a:txBody>
                  <a:tcPr marL="91425" marR="91425" marT="68575" marB="68575" anchor="ctr">
                    <a:lnL w="9525" cap="flat" cmpd="sng">
                      <a:solidFill>
                        <a:srgbClr val="CEDBE0"/>
                      </a:solidFill>
                      <a:prstDash val="solid"/>
                      <a:round/>
                      <a:headEnd type="none" w="med" len="med"/>
                      <a:tailEnd type="none" w="med" len="med"/>
                    </a:lnL>
                    <a:lnR w="9525" cap="flat" cmpd="sng">
                      <a:solidFill>
                        <a:srgbClr val="CEDBE0"/>
                      </a:solidFill>
                      <a:prstDash val="solid"/>
                      <a:round/>
                      <a:headEnd type="none" w="med" len="med"/>
                      <a:tailEnd type="none" w="med" len="med"/>
                    </a:lnR>
                    <a:lnT w="9525" cap="flat" cmpd="sng">
                      <a:solidFill>
                        <a:srgbClr val="CEDBE0"/>
                      </a:solidFill>
                      <a:prstDash val="solid"/>
                      <a:round/>
                      <a:headEnd type="none" w="med" len="med"/>
                      <a:tailEnd type="none" w="med" len="med"/>
                    </a:lnT>
                    <a:lnB w="9525" cap="flat" cmpd="sng">
                      <a:solidFill>
                        <a:srgbClr val="7198A9"/>
                      </a:solidFill>
                      <a:prstDash val="solid"/>
                      <a:round/>
                      <a:headEnd type="none" w="med" len="med"/>
                      <a:tailEnd type="none" w="med" len="med"/>
                    </a:lnB>
                  </a:tcPr>
                </a:tc>
                <a:tc>
                  <a:txBody>
                    <a:bodyPr/>
                    <a:lstStyle/>
                    <a:p>
                      <a:pPr lvl="0" algn="ctr">
                        <a:spcBef>
                          <a:spcPts val="0"/>
                        </a:spcBef>
                        <a:buNone/>
                      </a:pPr>
                      <a:r>
                        <a:rPr lang="en" sz="1100">
                          <a:solidFill>
                            <a:srgbClr val="4D778A"/>
                          </a:solidFill>
                          <a:latin typeface="Arvo"/>
                          <a:ea typeface="Arvo"/>
                          <a:cs typeface="Arvo"/>
                          <a:sym typeface="Arvo"/>
                        </a:rPr>
                        <a:t>B</a:t>
                      </a:r>
                    </a:p>
                  </a:txBody>
                  <a:tcPr marL="91425" marR="91425" marT="68575" marB="68575" anchor="ctr">
                    <a:lnL w="9525" cap="flat" cmpd="sng">
                      <a:solidFill>
                        <a:srgbClr val="CEDBE0"/>
                      </a:solidFill>
                      <a:prstDash val="solid"/>
                      <a:round/>
                      <a:headEnd type="none" w="med" len="med"/>
                      <a:tailEnd type="none" w="med" len="med"/>
                    </a:lnL>
                    <a:lnR w="9525" cap="flat" cmpd="sng">
                      <a:solidFill>
                        <a:srgbClr val="CEDBE0"/>
                      </a:solidFill>
                      <a:prstDash val="solid"/>
                      <a:round/>
                      <a:headEnd type="none" w="med" len="med"/>
                      <a:tailEnd type="none" w="med" len="med"/>
                    </a:lnR>
                    <a:lnT w="9525" cap="flat" cmpd="sng">
                      <a:solidFill>
                        <a:srgbClr val="CEDBE0"/>
                      </a:solidFill>
                      <a:prstDash val="solid"/>
                      <a:round/>
                      <a:headEnd type="none" w="med" len="med"/>
                      <a:tailEnd type="none" w="med" len="med"/>
                    </a:lnT>
                    <a:lnB w="9525" cap="flat" cmpd="sng">
                      <a:solidFill>
                        <a:srgbClr val="7198A9"/>
                      </a:solidFill>
                      <a:prstDash val="solid"/>
                      <a:round/>
                      <a:headEnd type="none" w="med" len="med"/>
                      <a:tailEnd type="none" w="med" len="med"/>
                    </a:lnB>
                  </a:tcPr>
                </a:tc>
                <a:tc>
                  <a:txBody>
                    <a:bodyPr/>
                    <a:lstStyle/>
                    <a:p>
                      <a:pPr lvl="0" algn="ctr">
                        <a:spcBef>
                          <a:spcPts val="0"/>
                        </a:spcBef>
                        <a:buNone/>
                      </a:pPr>
                      <a:r>
                        <a:rPr lang="en" sz="1100">
                          <a:solidFill>
                            <a:srgbClr val="4D778A"/>
                          </a:solidFill>
                          <a:latin typeface="Arvo"/>
                          <a:ea typeface="Arvo"/>
                          <a:cs typeface="Arvo"/>
                          <a:sym typeface="Arvo"/>
                        </a:rPr>
                        <a:t>C</a:t>
                      </a:r>
                    </a:p>
                  </a:txBody>
                  <a:tcPr marL="91425" marR="91425" marT="68575" marB="68575" anchor="ctr">
                    <a:lnL w="9525" cap="flat" cmpd="sng">
                      <a:solidFill>
                        <a:srgbClr val="CEDBE0"/>
                      </a:solidFill>
                      <a:prstDash val="solid"/>
                      <a:round/>
                      <a:headEnd type="none" w="med" len="med"/>
                      <a:tailEnd type="none" w="med" len="med"/>
                    </a:lnL>
                    <a:lnR w="9525" cap="flat" cmpd="sng">
                      <a:solidFill>
                        <a:srgbClr val="CEDBE0"/>
                      </a:solidFill>
                      <a:prstDash val="solid"/>
                      <a:round/>
                      <a:headEnd type="none" w="med" len="med"/>
                      <a:tailEnd type="none" w="med" len="med"/>
                    </a:lnR>
                    <a:lnT w="9525" cap="flat" cmpd="sng">
                      <a:solidFill>
                        <a:srgbClr val="CEDBE0"/>
                      </a:solidFill>
                      <a:prstDash val="solid"/>
                      <a:round/>
                      <a:headEnd type="none" w="med" len="med"/>
                      <a:tailEnd type="none" w="med" len="med"/>
                    </a:lnT>
                    <a:lnB w="9525" cap="flat" cmpd="sng">
                      <a:solidFill>
                        <a:srgbClr val="7198A9"/>
                      </a:solidFill>
                      <a:prstDash val="solid"/>
                      <a:round/>
                      <a:headEnd type="none" w="med" len="med"/>
                      <a:tailEnd type="none" w="med" len="med"/>
                    </a:lnB>
                  </a:tcPr>
                </a:tc>
                <a:extLst>
                  <a:ext uri="{0D108BD9-81ED-4DB2-BD59-A6C34878D82A}">
                    <a16:rowId xmlns="" xmlns:a16="http://schemas.microsoft.com/office/drawing/2014/main" val="10000"/>
                  </a:ext>
                </a:extLst>
              </a:tr>
              <a:tr h="575500">
                <a:tc>
                  <a:txBody>
                    <a:bodyPr/>
                    <a:lstStyle/>
                    <a:p>
                      <a:pPr lvl="0" algn="r">
                        <a:spcBef>
                          <a:spcPts val="0"/>
                        </a:spcBef>
                        <a:buNone/>
                      </a:pPr>
                      <a:r>
                        <a:rPr lang="en" sz="1100">
                          <a:solidFill>
                            <a:srgbClr val="4D778A"/>
                          </a:solidFill>
                          <a:latin typeface="Muli"/>
                          <a:ea typeface="Muli"/>
                          <a:cs typeface="Muli"/>
                          <a:sym typeface="Muli"/>
                        </a:rPr>
                        <a:t>Yellow</a:t>
                      </a:r>
                    </a:p>
                  </a:txBody>
                  <a:tcPr marL="91425" marR="91425" marT="68575" marB="68575" anchor="ctr">
                    <a:lnL w="9525" cap="flat" cmpd="sng">
                      <a:solidFill>
                        <a:srgbClr val="CEDBE0"/>
                      </a:solidFill>
                      <a:prstDash val="solid"/>
                      <a:round/>
                      <a:headEnd type="none" w="med" len="med"/>
                      <a:tailEnd type="none" w="med" len="med"/>
                    </a:lnL>
                    <a:lnR w="9525" cap="flat" cmpd="sng">
                      <a:solidFill>
                        <a:srgbClr val="CEDBE0"/>
                      </a:solidFill>
                      <a:prstDash val="solid"/>
                      <a:round/>
                      <a:headEnd type="none" w="med" len="med"/>
                      <a:tailEnd type="none" w="med" len="med"/>
                    </a:lnR>
                    <a:lnT w="9525" cap="flat" cmpd="sng">
                      <a:solidFill>
                        <a:srgbClr val="7198A9"/>
                      </a:solidFill>
                      <a:prstDash val="solid"/>
                      <a:round/>
                      <a:headEnd type="none" w="med" len="med"/>
                      <a:tailEnd type="none" w="med" len="med"/>
                    </a:lnT>
                    <a:lnB w="9525" cap="flat" cmpd="sng">
                      <a:solidFill>
                        <a:srgbClr val="CEDBE0"/>
                      </a:solidFill>
                      <a:prstDash val="solid"/>
                      <a:round/>
                      <a:headEnd type="none" w="med" len="med"/>
                      <a:tailEnd type="none" w="med" len="med"/>
                    </a:lnB>
                    <a:solidFill>
                      <a:srgbClr val="CEDBE0">
                        <a:alpha val="32690"/>
                      </a:srgbClr>
                    </a:solidFill>
                  </a:tcPr>
                </a:tc>
                <a:tc>
                  <a:txBody>
                    <a:bodyPr/>
                    <a:lstStyle/>
                    <a:p>
                      <a:pPr lvl="0" algn="ctr">
                        <a:spcBef>
                          <a:spcPts val="0"/>
                        </a:spcBef>
                        <a:buNone/>
                      </a:pPr>
                      <a:r>
                        <a:rPr lang="en" sz="1100" b="1">
                          <a:solidFill>
                            <a:srgbClr val="4D778A"/>
                          </a:solidFill>
                          <a:latin typeface="Muli"/>
                          <a:ea typeface="Muli"/>
                          <a:cs typeface="Muli"/>
                          <a:sym typeface="Muli"/>
                        </a:rPr>
                        <a:t>10</a:t>
                      </a:r>
                    </a:p>
                  </a:txBody>
                  <a:tcPr marL="91425" marR="91425" marT="68575" marB="68575" anchor="ctr">
                    <a:lnL w="9525" cap="flat" cmpd="sng">
                      <a:solidFill>
                        <a:srgbClr val="CEDBE0"/>
                      </a:solidFill>
                      <a:prstDash val="solid"/>
                      <a:round/>
                      <a:headEnd type="none" w="med" len="med"/>
                      <a:tailEnd type="none" w="med" len="med"/>
                    </a:lnL>
                    <a:lnR w="9525" cap="flat" cmpd="sng">
                      <a:solidFill>
                        <a:srgbClr val="CEDBE0"/>
                      </a:solidFill>
                      <a:prstDash val="solid"/>
                      <a:round/>
                      <a:headEnd type="none" w="med" len="med"/>
                      <a:tailEnd type="none" w="med" len="med"/>
                    </a:lnR>
                    <a:lnT w="9525" cap="flat" cmpd="sng">
                      <a:solidFill>
                        <a:srgbClr val="7198A9"/>
                      </a:solidFill>
                      <a:prstDash val="solid"/>
                      <a:round/>
                      <a:headEnd type="none" w="med" len="med"/>
                      <a:tailEnd type="none" w="med" len="med"/>
                    </a:lnT>
                    <a:lnB w="9525" cap="flat" cmpd="sng">
                      <a:solidFill>
                        <a:srgbClr val="CEDBE0"/>
                      </a:solidFill>
                      <a:prstDash val="solid"/>
                      <a:round/>
                      <a:headEnd type="none" w="med" len="med"/>
                      <a:tailEnd type="none" w="med" len="med"/>
                    </a:lnB>
                    <a:solidFill>
                      <a:srgbClr val="CEDBE0">
                        <a:alpha val="32690"/>
                      </a:srgbClr>
                    </a:solidFill>
                  </a:tcPr>
                </a:tc>
                <a:tc>
                  <a:txBody>
                    <a:bodyPr/>
                    <a:lstStyle/>
                    <a:p>
                      <a:pPr lvl="0" algn="ctr">
                        <a:spcBef>
                          <a:spcPts val="0"/>
                        </a:spcBef>
                        <a:buNone/>
                      </a:pPr>
                      <a:r>
                        <a:rPr lang="en" sz="1100" b="1">
                          <a:solidFill>
                            <a:srgbClr val="4D778A"/>
                          </a:solidFill>
                          <a:latin typeface="Muli"/>
                          <a:ea typeface="Muli"/>
                          <a:cs typeface="Muli"/>
                          <a:sym typeface="Muli"/>
                        </a:rPr>
                        <a:t>20</a:t>
                      </a:r>
                    </a:p>
                  </a:txBody>
                  <a:tcPr marL="91425" marR="91425" marT="68575" marB="68575" anchor="ctr">
                    <a:lnL w="9525" cap="flat" cmpd="sng">
                      <a:solidFill>
                        <a:srgbClr val="CEDBE0"/>
                      </a:solidFill>
                      <a:prstDash val="solid"/>
                      <a:round/>
                      <a:headEnd type="none" w="med" len="med"/>
                      <a:tailEnd type="none" w="med" len="med"/>
                    </a:lnL>
                    <a:lnR w="9525" cap="flat" cmpd="sng">
                      <a:solidFill>
                        <a:srgbClr val="CEDBE0"/>
                      </a:solidFill>
                      <a:prstDash val="solid"/>
                      <a:round/>
                      <a:headEnd type="none" w="med" len="med"/>
                      <a:tailEnd type="none" w="med" len="med"/>
                    </a:lnR>
                    <a:lnT w="9525" cap="flat" cmpd="sng">
                      <a:solidFill>
                        <a:srgbClr val="7198A9"/>
                      </a:solidFill>
                      <a:prstDash val="solid"/>
                      <a:round/>
                      <a:headEnd type="none" w="med" len="med"/>
                      <a:tailEnd type="none" w="med" len="med"/>
                    </a:lnT>
                    <a:lnB w="9525" cap="flat" cmpd="sng">
                      <a:solidFill>
                        <a:srgbClr val="CEDBE0"/>
                      </a:solidFill>
                      <a:prstDash val="solid"/>
                      <a:round/>
                      <a:headEnd type="none" w="med" len="med"/>
                      <a:tailEnd type="none" w="med" len="med"/>
                    </a:lnB>
                    <a:solidFill>
                      <a:srgbClr val="CEDBE0">
                        <a:alpha val="32690"/>
                      </a:srgbClr>
                    </a:solidFill>
                  </a:tcPr>
                </a:tc>
                <a:tc>
                  <a:txBody>
                    <a:bodyPr/>
                    <a:lstStyle/>
                    <a:p>
                      <a:pPr lvl="0" algn="ctr">
                        <a:spcBef>
                          <a:spcPts val="0"/>
                        </a:spcBef>
                        <a:buNone/>
                      </a:pPr>
                      <a:r>
                        <a:rPr lang="en" sz="1100" b="1">
                          <a:solidFill>
                            <a:srgbClr val="4D778A"/>
                          </a:solidFill>
                          <a:latin typeface="Muli"/>
                          <a:ea typeface="Muli"/>
                          <a:cs typeface="Muli"/>
                          <a:sym typeface="Muli"/>
                        </a:rPr>
                        <a:t>7</a:t>
                      </a:r>
                    </a:p>
                  </a:txBody>
                  <a:tcPr marL="91425" marR="91425" marT="68575" marB="68575" anchor="ctr">
                    <a:lnL w="9525" cap="flat" cmpd="sng">
                      <a:solidFill>
                        <a:srgbClr val="CEDBE0"/>
                      </a:solidFill>
                      <a:prstDash val="solid"/>
                      <a:round/>
                      <a:headEnd type="none" w="med" len="med"/>
                      <a:tailEnd type="none" w="med" len="med"/>
                    </a:lnL>
                    <a:lnR w="9525" cap="flat" cmpd="sng">
                      <a:solidFill>
                        <a:srgbClr val="CEDBE0"/>
                      </a:solidFill>
                      <a:prstDash val="solid"/>
                      <a:round/>
                      <a:headEnd type="none" w="med" len="med"/>
                      <a:tailEnd type="none" w="med" len="med"/>
                    </a:lnR>
                    <a:lnT w="9525" cap="flat" cmpd="sng">
                      <a:solidFill>
                        <a:srgbClr val="7198A9"/>
                      </a:solidFill>
                      <a:prstDash val="solid"/>
                      <a:round/>
                      <a:headEnd type="none" w="med" len="med"/>
                      <a:tailEnd type="none" w="med" len="med"/>
                    </a:lnT>
                    <a:lnB w="9525" cap="flat" cmpd="sng">
                      <a:solidFill>
                        <a:srgbClr val="CEDBE0"/>
                      </a:solidFill>
                      <a:prstDash val="solid"/>
                      <a:round/>
                      <a:headEnd type="none" w="med" len="med"/>
                      <a:tailEnd type="none" w="med" len="med"/>
                    </a:lnB>
                    <a:solidFill>
                      <a:srgbClr val="CEDBE0">
                        <a:alpha val="32690"/>
                      </a:srgbClr>
                    </a:solidFill>
                  </a:tcPr>
                </a:tc>
                <a:extLst>
                  <a:ext uri="{0D108BD9-81ED-4DB2-BD59-A6C34878D82A}">
                    <a16:rowId xmlns="" xmlns:a16="http://schemas.microsoft.com/office/drawing/2014/main" val="10001"/>
                  </a:ext>
                </a:extLst>
              </a:tr>
              <a:tr h="575500">
                <a:tc>
                  <a:txBody>
                    <a:bodyPr/>
                    <a:lstStyle/>
                    <a:p>
                      <a:pPr lvl="0" algn="r">
                        <a:spcBef>
                          <a:spcPts val="0"/>
                        </a:spcBef>
                        <a:buNone/>
                      </a:pPr>
                      <a:r>
                        <a:rPr lang="en" sz="1100">
                          <a:solidFill>
                            <a:srgbClr val="4D778A"/>
                          </a:solidFill>
                          <a:latin typeface="Muli"/>
                          <a:ea typeface="Muli"/>
                          <a:cs typeface="Muli"/>
                          <a:sym typeface="Muli"/>
                        </a:rPr>
                        <a:t>Blue</a:t>
                      </a:r>
                    </a:p>
                  </a:txBody>
                  <a:tcPr marL="91425" marR="91425" marT="68575" marB="68575" anchor="ctr">
                    <a:lnL w="9525" cap="flat" cmpd="sng">
                      <a:solidFill>
                        <a:srgbClr val="CEDBE0"/>
                      </a:solidFill>
                      <a:prstDash val="solid"/>
                      <a:round/>
                      <a:headEnd type="none" w="med" len="med"/>
                      <a:tailEnd type="none" w="med" len="med"/>
                    </a:lnL>
                    <a:lnR w="9525" cap="flat" cmpd="sng">
                      <a:solidFill>
                        <a:srgbClr val="CEDBE0"/>
                      </a:solidFill>
                      <a:prstDash val="solid"/>
                      <a:round/>
                      <a:headEnd type="none" w="med" len="med"/>
                      <a:tailEnd type="none" w="med" len="med"/>
                    </a:lnR>
                    <a:lnT w="9525" cap="flat" cmpd="sng">
                      <a:solidFill>
                        <a:srgbClr val="CEDBE0"/>
                      </a:solidFill>
                      <a:prstDash val="solid"/>
                      <a:round/>
                      <a:headEnd type="none" w="med" len="med"/>
                      <a:tailEnd type="none" w="med" len="med"/>
                    </a:lnT>
                    <a:lnB w="9525" cap="flat" cmpd="sng">
                      <a:solidFill>
                        <a:srgbClr val="CEDBE0"/>
                      </a:solidFill>
                      <a:prstDash val="solid"/>
                      <a:round/>
                      <a:headEnd type="none" w="med" len="med"/>
                      <a:tailEnd type="none" w="med" len="med"/>
                    </a:lnB>
                  </a:tcPr>
                </a:tc>
                <a:tc>
                  <a:txBody>
                    <a:bodyPr/>
                    <a:lstStyle/>
                    <a:p>
                      <a:pPr lvl="0" algn="ctr">
                        <a:spcBef>
                          <a:spcPts val="0"/>
                        </a:spcBef>
                        <a:buNone/>
                      </a:pPr>
                      <a:r>
                        <a:rPr lang="en" sz="1100" b="1">
                          <a:solidFill>
                            <a:srgbClr val="4D778A"/>
                          </a:solidFill>
                          <a:latin typeface="Muli"/>
                          <a:ea typeface="Muli"/>
                          <a:cs typeface="Muli"/>
                          <a:sym typeface="Muli"/>
                        </a:rPr>
                        <a:t>30</a:t>
                      </a:r>
                    </a:p>
                  </a:txBody>
                  <a:tcPr marL="91425" marR="91425" marT="68575" marB="68575" anchor="ctr">
                    <a:lnL w="9525" cap="flat" cmpd="sng">
                      <a:solidFill>
                        <a:srgbClr val="CEDBE0"/>
                      </a:solidFill>
                      <a:prstDash val="solid"/>
                      <a:round/>
                      <a:headEnd type="none" w="med" len="med"/>
                      <a:tailEnd type="none" w="med" len="med"/>
                    </a:lnL>
                    <a:lnR w="9525" cap="flat" cmpd="sng">
                      <a:solidFill>
                        <a:srgbClr val="CEDBE0"/>
                      </a:solidFill>
                      <a:prstDash val="solid"/>
                      <a:round/>
                      <a:headEnd type="none" w="med" len="med"/>
                      <a:tailEnd type="none" w="med" len="med"/>
                    </a:lnR>
                    <a:lnT w="9525" cap="flat" cmpd="sng">
                      <a:solidFill>
                        <a:srgbClr val="CEDBE0"/>
                      </a:solidFill>
                      <a:prstDash val="solid"/>
                      <a:round/>
                      <a:headEnd type="none" w="med" len="med"/>
                      <a:tailEnd type="none" w="med" len="med"/>
                    </a:lnT>
                    <a:lnB w="9525" cap="flat" cmpd="sng">
                      <a:solidFill>
                        <a:srgbClr val="CEDBE0"/>
                      </a:solidFill>
                      <a:prstDash val="solid"/>
                      <a:round/>
                      <a:headEnd type="none" w="med" len="med"/>
                      <a:tailEnd type="none" w="med" len="med"/>
                    </a:lnB>
                  </a:tcPr>
                </a:tc>
                <a:tc>
                  <a:txBody>
                    <a:bodyPr/>
                    <a:lstStyle/>
                    <a:p>
                      <a:pPr lvl="0" algn="ctr">
                        <a:spcBef>
                          <a:spcPts val="0"/>
                        </a:spcBef>
                        <a:buNone/>
                      </a:pPr>
                      <a:r>
                        <a:rPr lang="en" sz="1100" b="1">
                          <a:solidFill>
                            <a:srgbClr val="4D778A"/>
                          </a:solidFill>
                          <a:latin typeface="Muli"/>
                          <a:ea typeface="Muli"/>
                          <a:cs typeface="Muli"/>
                          <a:sym typeface="Muli"/>
                        </a:rPr>
                        <a:t>15</a:t>
                      </a:r>
                    </a:p>
                  </a:txBody>
                  <a:tcPr marL="91425" marR="91425" marT="68575" marB="68575" anchor="ctr">
                    <a:lnL w="9525" cap="flat" cmpd="sng">
                      <a:solidFill>
                        <a:srgbClr val="CEDBE0"/>
                      </a:solidFill>
                      <a:prstDash val="solid"/>
                      <a:round/>
                      <a:headEnd type="none" w="med" len="med"/>
                      <a:tailEnd type="none" w="med" len="med"/>
                    </a:lnL>
                    <a:lnR w="9525" cap="flat" cmpd="sng">
                      <a:solidFill>
                        <a:srgbClr val="CEDBE0"/>
                      </a:solidFill>
                      <a:prstDash val="solid"/>
                      <a:round/>
                      <a:headEnd type="none" w="med" len="med"/>
                      <a:tailEnd type="none" w="med" len="med"/>
                    </a:lnR>
                    <a:lnT w="9525" cap="flat" cmpd="sng">
                      <a:solidFill>
                        <a:srgbClr val="CEDBE0"/>
                      </a:solidFill>
                      <a:prstDash val="solid"/>
                      <a:round/>
                      <a:headEnd type="none" w="med" len="med"/>
                      <a:tailEnd type="none" w="med" len="med"/>
                    </a:lnT>
                    <a:lnB w="9525" cap="flat" cmpd="sng">
                      <a:solidFill>
                        <a:srgbClr val="CEDBE0"/>
                      </a:solidFill>
                      <a:prstDash val="solid"/>
                      <a:round/>
                      <a:headEnd type="none" w="med" len="med"/>
                      <a:tailEnd type="none" w="med" len="med"/>
                    </a:lnB>
                  </a:tcPr>
                </a:tc>
                <a:tc>
                  <a:txBody>
                    <a:bodyPr/>
                    <a:lstStyle/>
                    <a:p>
                      <a:pPr lvl="0" algn="ctr">
                        <a:spcBef>
                          <a:spcPts val="0"/>
                        </a:spcBef>
                        <a:buNone/>
                      </a:pPr>
                      <a:r>
                        <a:rPr lang="en" sz="1100" b="1">
                          <a:solidFill>
                            <a:srgbClr val="4D778A"/>
                          </a:solidFill>
                          <a:latin typeface="Muli"/>
                          <a:ea typeface="Muli"/>
                          <a:cs typeface="Muli"/>
                          <a:sym typeface="Muli"/>
                        </a:rPr>
                        <a:t>10</a:t>
                      </a:r>
                    </a:p>
                  </a:txBody>
                  <a:tcPr marL="91425" marR="91425" marT="68575" marB="68575" anchor="ctr">
                    <a:lnL w="9525" cap="flat" cmpd="sng">
                      <a:solidFill>
                        <a:srgbClr val="CEDBE0"/>
                      </a:solidFill>
                      <a:prstDash val="solid"/>
                      <a:round/>
                      <a:headEnd type="none" w="med" len="med"/>
                      <a:tailEnd type="none" w="med" len="med"/>
                    </a:lnL>
                    <a:lnR w="9525" cap="flat" cmpd="sng">
                      <a:solidFill>
                        <a:srgbClr val="CEDBE0"/>
                      </a:solidFill>
                      <a:prstDash val="solid"/>
                      <a:round/>
                      <a:headEnd type="none" w="med" len="med"/>
                      <a:tailEnd type="none" w="med" len="med"/>
                    </a:lnR>
                    <a:lnT w="9525" cap="flat" cmpd="sng">
                      <a:solidFill>
                        <a:srgbClr val="CEDBE0"/>
                      </a:solidFill>
                      <a:prstDash val="solid"/>
                      <a:round/>
                      <a:headEnd type="none" w="med" len="med"/>
                      <a:tailEnd type="none" w="med" len="med"/>
                    </a:lnT>
                    <a:lnB w="9525" cap="flat" cmpd="sng">
                      <a:solidFill>
                        <a:srgbClr val="CEDBE0"/>
                      </a:solidFill>
                      <a:prstDash val="solid"/>
                      <a:round/>
                      <a:headEnd type="none" w="med" len="med"/>
                      <a:tailEnd type="none" w="med" len="med"/>
                    </a:lnB>
                  </a:tcPr>
                </a:tc>
                <a:extLst>
                  <a:ext uri="{0D108BD9-81ED-4DB2-BD59-A6C34878D82A}">
                    <a16:rowId xmlns="" xmlns:a16="http://schemas.microsoft.com/office/drawing/2014/main" val="10002"/>
                  </a:ext>
                </a:extLst>
              </a:tr>
              <a:tr h="575500">
                <a:tc>
                  <a:txBody>
                    <a:bodyPr/>
                    <a:lstStyle/>
                    <a:p>
                      <a:pPr lvl="0" algn="r" rtl="0">
                        <a:spcBef>
                          <a:spcPts val="0"/>
                        </a:spcBef>
                        <a:buNone/>
                      </a:pPr>
                      <a:r>
                        <a:rPr lang="en" sz="1100">
                          <a:solidFill>
                            <a:srgbClr val="4D778A"/>
                          </a:solidFill>
                          <a:latin typeface="Muli"/>
                          <a:ea typeface="Muli"/>
                          <a:cs typeface="Muli"/>
                          <a:sym typeface="Muli"/>
                        </a:rPr>
                        <a:t>Orange</a:t>
                      </a:r>
                    </a:p>
                  </a:txBody>
                  <a:tcPr marL="91425" marR="91425" marT="68575" marB="68575" anchor="ctr">
                    <a:lnL w="9525" cap="flat" cmpd="sng">
                      <a:solidFill>
                        <a:srgbClr val="CEDBE0"/>
                      </a:solidFill>
                      <a:prstDash val="solid"/>
                      <a:round/>
                      <a:headEnd type="none" w="med" len="med"/>
                      <a:tailEnd type="none" w="med" len="med"/>
                    </a:lnL>
                    <a:lnR w="9525" cap="flat" cmpd="sng">
                      <a:solidFill>
                        <a:srgbClr val="CEDBE0"/>
                      </a:solidFill>
                      <a:prstDash val="solid"/>
                      <a:round/>
                      <a:headEnd type="none" w="med" len="med"/>
                      <a:tailEnd type="none" w="med" len="med"/>
                    </a:lnR>
                    <a:lnT w="9525" cap="flat" cmpd="sng">
                      <a:solidFill>
                        <a:srgbClr val="CEDBE0"/>
                      </a:solidFill>
                      <a:prstDash val="solid"/>
                      <a:round/>
                      <a:headEnd type="none" w="med" len="med"/>
                      <a:tailEnd type="none" w="med" len="med"/>
                    </a:lnT>
                    <a:lnB w="9525" cap="flat" cmpd="sng">
                      <a:solidFill>
                        <a:srgbClr val="CEDBE0"/>
                      </a:solidFill>
                      <a:prstDash val="solid"/>
                      <a:round/>
                      <a:headEnd type="none" w="med" len="med"/>
                      <a:tailEnd type="none" w="med" len="med"/>
                    </a:lnB>
                    <a:solidFill>
                      <a:srgbClr val="CEDBE0">
                        <a:alpha val="32690"/>
                      </a:srgbClr>
                    </a:solidFill>
                  </a:tcPr>
                </a:tc>
                <a:tc>
                  <a:txBody>
                    <a:bodyPr/>
                    <a:lstStyle/>
                    <a:p>
                      <a:pPr lvl="0" algn="ctr" rtl="0">
                        <a:spcBef>
                          <a:spcPts val="0"/>
                        </a:spcBef>
                        <a:buNone/>
                      </a:pPr>
                      <a:r>
                        <a:rPr lang="en" sz="1100" b="1">
                          <a:solidFill>
                            <a:srgbClr val="4D778A"/>
                          </a:solidFill>
                          <a:latin typeface="Muli"/>
                          <a:ea typeface="Muli"/>
                          <a:cs typeface="Muli"/>
                          <a:sym typeface="Muli"/>
                        </a:rPr>
                        <a:t>5</a:t>
                      </a:r>
                    </a:p>
                  </a:txBody>
                  <a:tcPr marL="91425" marR="91425" marT="68575" marB="68575" anchor="ctr">
                    <a:lnL w="9525" cap="flat" cmpd="sng">
                      <a:solidFill>
                        <a:srgbClr val="CEDBE0"/>
                      </a:solidFill>
                      <a:prstDash val="solid"/>
                      <a:round/>
                      <a:headEnd type="none" w="med" len="med"/>
                      <a:tailEnd type="none" w="med" len="med"/>
                    </a:lnL>
                    <a:lnR w="9525" cap="flat" cmpd="sng">
                      <a:solidFill>
                        <a:srgbClr val="CEDBE0"/>
                      </a:solidFill>
                      <a:prstDash val="solid"/>
                      <a:round/>
                      <a:headEnd type="none" w="med" len="med"/>
                      <a:tailEnd type="none" w="med" len="med"/>
                    </a:lnR>
                    <a:lnT w="9525" cap="flat" cmpd="sng">
                      <a:solidFill>
                        <a:srgbClr val="CEDBE0"/>
                      </a:solidFill>
                      <a:prstDash val="solid"/>
                      <a:round/>
                      <a:headEnd type="none" w="med" len="med"/>
                      <a:tailEnd type="none" w="med" len="med"/>
                    </a:lnT>
                    <a:lnB w="9525" cap="flat" cmpd="sng">
                      <a:solidFill>
                        <a:srgbClr val="CEDBE0"/>
                      </a:solidFill>
                      <a:prstDash val="solid"/>
                      <a:round/>
                      <a:headEnd type="none" w="med" len="med"/>
                      <a:tailEnd type="none" w="med" len="med"/>
                    </a:lnB>
                    <a:solidFill>
                      <a:srgbClr val="CEDBE0">
                        <a:alpha val="32690"/>
                      </a:srgbClr>
                    </a:solidFill>
                  </a:tcPr>
                </a:tc>
                <a:tc>
                  <a:txBody>
                    <a:bodyPr/>
                    <a:lstStyle/>
                    <a:p>
                      <a:pPr lvl="0" algn="ctr" rtl="0">
                        <a:spcBef>
                          <a:spcPts val="0"/>
                        </a:spcBef>
                        <a:buNone/>
                      </a:pPr>
                      <a:r>
                        <a:rPr lang="en" sz="1100" b="1">
                          <a:solidFill>
                            <a:srgbClr val="4D778A"/>
                          </a:solidFill>
                          <a:latin typeface="Muli"/>
                          <a:ea typeface="Muli"/>
                          <a:cs typeface="Muli"/>
                          <a:sym typeface="Muli"/>
                        </a:rPr>
                        <a:t>24</a:t>
                      </a:r>
                    </a:p>
                  </a:txBody>
                  <a:tcPr marL="91425" marR="91425" marT="68575" marB="68575" anchor="ctr">
                    <a:lnL w="9525" cap="flat" cmpd="sng">
                      <a:solidFill>
                        <a:srgbClr val="CEDBE0"/>
                      </a:solidFill>
                      <a:prstDash val="solid"/>
                      <a:round/>
                      <a:headEnd type="none" w="med" len="med"/>
                      <a:tailEnd type="none" w="med" len="med"/>
                    </a:lnL>
                    <a:lnR w="9525" cap="flat" cmpd="sng">
                      <a:solidFill>
                        <a:srgbClr val="CEDBE0"/>
                      </a:solidFill>
                      <a:prstDash val="solid"/>
                      <a:round/>
                      <a:headEnd type="none" w="med" len="med"/>
                      <a:tailEnd type="none" w="med" len="med"/>
                    </a:lnR>
                    <a:lnT w="9525" cap="flat" cmpd="sng">
                      <a:solidFill>
                        <a:srgbClr val="CEDBE0"/>
                      </a:solidFill>
                      <a:prstDash val="solid"/>
                      <a:round/>
                      <a:headEnd type="none" w="med" len="med"/>
                      <a:tailEnd type="none" w="med" len="med"/>
                    </a:lnT>
                    <a:lnB w="9525" cap="flat" cmpd="sng">
                      <a:solidFill>
                        <a:srgbClr val="CEDBE0"/>
                      </a:solidFill>
                      <a:prstDash val="solid"/>
                      <a:round/>
                      <a:headEnd type="none" w="med" len="med"/>
                      <a:tailEnd type="none" w="med" len="med"/>
                    </a:lnB>
                    <a:solidFill>
                      <a:srgbClr val="CEDBE0">
                        <a:alpha val="32690"/>
                      </a:srgbClr>
                    </a:solidFill>
                  </a:tcPr>
                </a:tc>
                <a:tc>
                  <a:txBody>
                    <a:bodyPr/>
                    <a:lstStyle/>
                    <a:p>
                      <a:pPr lvl="0" algn="ctr" rtl="0">
                        <a:spcBef>
                          <a:spcPts val="0"/>
                        </a:spcBef>
                        <a:buNone/>
                      </a:pPr>
                      <a:r>
                        <a:rPr lang="en" sz="1100" b="1">
                          <a:solidFill>
                            <a:srgbClr val="4D778A"/>
                          </a:solidFill>
                          <a:latin typeface="Muli"/>
                          <a:ea typeface="Muli"/>
                          <a:cs typeface="Muli"/>
                          <a:sym typeface="Muli"/>
                        </a:rPr>
                        <a:t>16</a:t>
                      </a:r>
                    </a:p>
                  </a:txBody>
                  <a:tcPr marL="91425" marR="91425" marT="68575" marB="68575" anchor="ctr">
                    <a:lnL w="9525" cap="flat" cmpd="sng">
                      <a:solidFill>
                        <a:srgbClr val="CEDBE0"/>
                      </a:solidFill>
                      <a:prstDash val="solid"/>
                      <a:round/>
                      <a:headEnd type="none" w="med" len="med"/>
                      <a:tailEnd type="none" w="med" len="med"/>
                    </a:lnL>
                    <a:lnR w="9525" cap="flat" cmpd="sng">
                      <a:solidFill>
                        <a:srgbClr val="CEDBE0"/>
                      </a:solidFill>
                      <a:prstDash val="solid"/>
                      <a:round/>
                      <a:headEnd type="none" w="med" len="med"/>
                      <a:tailEnd type="none" w="med" len="med"/>
                    </a:lnR>
                    <a:lnT w="9525" cap="flat" cmpd="sng">
                      <a:solidFill>
                        <a:srgbClr val="CEDBE0"/>
                      </a:solidFill>
                      <a:prstDash val="solid"/>
                      <a:round/>
                      <a:headEnd type="none" w="med" len="med"/>
                      <a:tailEnd type="none" w="med" len="med"/>
                    </a:lnT>
                    <a:lnB w="9525" cap="flat" cmpd="sng">
                      <a:solidFill>
                        <a:srgbClr val="CEDBE0"/>
                      </a:solidFill>
                      <a:prstDash val="solid"/>
                      <a:round/>
                      <a:headEnd type="none" w="med" len="med"/>
                      <a:tailEnd type="none" w="med" len="med"/>
                    </a:lnB>
                    <a:solidFill>
                      <a:srgbClr val="CEDBE0">
                        <a:alpha val="32690"/>
                      </a:srgbClr>
                    </a:solidFill>
                  </a:tcPr>
                </a:tc>
                <a:extLst>
                  <a:ext uri="{0D108BD9-81ED-4DB2-BD59-A6C34878D82A}">
                    <a16:rowId xmlns="" xmlns:a16="http://schemas.microsoft.com/office/drawing/2014/main" val="10003"/>
                  </a:ext>
                </a:extLst>
              </a:tr>
            </a:tbl>
          </a:graphicData>
        </a:graphic>
      </p:graphicFrame>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p:nvPr/>
        </p:nvSpPr>
        <p:spPr>
          <a:xfrm>
            <a:off x="1076399" y="1432025"/>
            <a:ext cx="6522243" cy="3107053"/>
          </a:xfrm>
          <a:custGeom>
            <a:avLst/>
            <a:gdLst/>
            <a:ahLst/>
            <a:cxnLst/>
            <a:rect l="0" t="0" r="0" b="0"/>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CEDBE0"/>
          </a:solidFill>
          <a:ln>
            <a:noFill/>
          </a:ln>
        </p:spPr>
        <p:txBody>
          <a:bodyPr lIns="91425" tIns="91425" rIns="91425" bIns="91425" anchor="ctr" anchorCtr="0">
            <a:noAutofit/>
          </a:bodyPr>
          <a:lstStyle/>
          <a:p>
            <a:pPr lvl="0">
              <a:spcBef>
                <a:spcPts val="0"/>
              </a:spcBef>
              <a:buNone/>
            </a:pPr>
            <a:endParaRPr/>
          </a:p>
        </p:txBody>
      </p:sp>
      <p:sp>
        <p:nvSpPr>
          <p:cNvPr id="367" name="Shape 367"/>
          <p:cNvSpPr txBox="1">
            <a:spLocks noGrp="1"/>
          </p:cNvSpPr>
          <p:nvPr>
            <p:ph type="title" idx="4294967295"/>
          </p:nvPr>
        </p:nvSpPr>
        <p:spPr>
          <a:xfrm>
            <a:off x="1144375" y="708250"/>
            <a:ext cx="4115399" cy="621900"/>
          </a:xfrm>
          <a:prstGeom prst="rect">
            <a:avLst/>
          </a:prstGeom>
          <a:noFill/>
          <a:ln>
            <a:noFill/>
          </a:ln>
        </p:spPr>
        <p:txBody>
          <a:bodyPr lIns="91425" tIns="91425" rIns="91425" bIns="91425" anchor="b" anchorCtr="0">
            <a:noAutofit/>
          </a:bodyPr>
          <a:lstStyle/>
          <a:p>
            <a:pPr lvl="0" rtl="0">
              <a:spcBef>
                <a:spcPts val="0"/>
              </a:spcBef>
              <a:buNone/>
            </a:pPr>
            <a:r>
              <a:rPr lang="en"/>
              <a:t>Maps</a:t>
            </a:r>
          </a:p>
        </p:txBody>
      </p:sp>
      <p:grpSp>
        <p:nvGrpSpPr>
          <p:cNvPr id="368" name="Shape 368"/>
          <p:cNvGrpSpPr/>
          <p:nvPr/>
        </p:nvGrpSpPr>
        <p:grpSpPr>
          <a:xfrm>
            <a:off x="2398250" y="1898700"/>
            <a:ext cx="669899" cy="410792"/>
            <a:chOff x="2169650" y="1822500"/>
            <a:chExt cx="669899" cy="410792"/>
          </a:xfrm>
        </p:grpSpPr>
        <p:sp>
          <p:nvSpPr>
            <p:cNvPr id="369" name="Shape 369"/>
            <p:cNvSpPr/>
            <p:nvPr/>
          </p:nvSpPr>
          <p:spPr>
            <a:xfrm>
              <a:off x="2169650" y="1822500"/>
              <a:ext cx="669899" cy="179399"/>
            </a:xfrm>
            <a:prstGeom prst="rect">
              <a:avLst/>
            </a:prstGeom>
            <a:solidFill>
              <a:srgbClr val="B0D85B"/>
            </a:solidFill>
            <a:ln>
              <a:noFill/>
            </a:ln>
          </p:spPr>
          <p:txBody>
            <a:bodyPr lIns="91425" tIns="91425" rIns="91425" bIns="91425" anchor="ctr" anchorCtr="0">
              <a:noAutofit/>
            </a:bodyPr>
            <a:lstStyle/>
            <a:p>
              <a:pPr lvl="0" algn="ctr">
                <a:spcBef>
                  <a:spcPts val="0"/>
                </a:spcBef>
                <a:buNone/>
              </a:pPr>
              <a:r>
                <a:rPr lang="en" sz="800">
                  <a:solidFill>
                    <a:srgbClr val="4D778A"/>
                  </a:solidFill>
                  <a:latin typeface="Muli"/>
                  <a:ea typeface="Muli"/>
                  <a:cs typeface="Muli"/>
                  <a:sym typeface="Muli"/>
                </a:rPr>
                <a:t>our office</a:t>
              </a:r>
            </a:p>
          </p:txBody>
        </p:sp>
        <p:cxnSp>
          <p:nvCxnSpPr>
            <p:cNvPr id="370" name="Shape 370"/>
            <p:cNvCxnSpPr/>
            <p:nvPr/>
          </p:nvCxnSpPr>
          <p:spPr>
            <a:xfrm>
              <a:off x="2243878" y="1990292"/>
              <a:ext cx="0" cy="243000"/>
            </a:xfrm>
            <a:prstGeom prst="straightConnector1">
              <a:avLst/>
            </a:prstGeom>
            <a:noFill/>
            <a:ln w="9525" cap="flat" cmpd="sng">
              <a:solidFill>
                <a:srgbClr val="B0D85B"/>
              </a:solidFill>
              <a:prstDash val="solid"/>
              <a:round/>
              <a:headEnd type="none" w="lg" len="lg"/>
              <a:tailEnd type="oval" w="lg" len="lg"/>
            </a:ln>
          </p:spPr>
        </p:cxnSp>
      </p:grpSp>
      <p:sp>
        <p:nvSpPr>
          <p:cNvPr id="371" name="Shape 371"/>
          <p:cNvSpPr/>
          <p:nvPr/>
        </p:nvSpPr>
        <p:spPr>
          <a:xfrm>
            <a:off x="1585300" y="2435750"/>
            <a:ext cx="104099" cy="104099"/>
          </a:xfrm>
          <a:prstGeom prst="frame">
            <a:avLst>
              <a:gd name="adj1" fmla="val 29395"/>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372" name="Shape 372"/>
          <p:cNvSpPr/>
          <p:nvPr/>
        </p:nvSpPr>
        <p:spPr>
          <a:xfrm>
            <a:off x="2860125" y="3762650"/>
            <a:ext cx="104099" cy="104099"/>
          </a:xfrm>
          <a:prstGeom prst="frame">
            <a:avLst>
              <a:gd name="adj1" fmla="val 29395"/>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373" name="Shape 373"/>
          <p:cNvSpPr/>
          <p:nvPr/>
        </p:nvSpPr>
        <p:spPr>
          <a:xfrm>
            <a:off x="3776250" y="2260325"/>
            <a:ext cx="104099" cy="104099"/>
          </a:xfrm>
          <a:prstGeom prst="frame">
            <a:avLst>
              <a:gd name="adj1" fmla="val 29395"/>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374" name="Shape 374"/>
          <p:cNvSpPr/>
          <p:nvPr/>
        </p:nvSpPr>
        <p:spPr>
          <a:xfrm>
            <a:off x="4310500" y="3969075"/>
            <a:ext cx="104099" cy="104099"/>
          </a:xfrm>
          <a:prstGeom prst="frame">
            <a:avLst>
              <a:gd name="adj1" fmla="val 29395"/>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375" name="Shape 375"/>
          <p:cNvSpPr/>
          <p:nvPr/>
        </p:nvSpPr>
        <p:spPr>
          <a:xfrm>
            <a:off x="6586250" y="4017350"/>
            <a:ext cx="104099" cy="104099"/>
          </a:xfrm>
          <a:prstGeom prst="frame">
            <a:avLst>
              <a:gd name="adj1" fmla="val 29395"/>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376" name="Shape 376"/>
          <p:cNvSpPr/>
          <p:nvPr/>
        </p:nvSpPr>
        <p:spPr>
          <a:xfrm>
            <a:off x="6050150" y="2677025"/>
            <a:ext cx="104099" cy="104099"/>
          </a:xfrm>
          <a:prstGeom prst="frame">
            <a:avLst>
              <a:gd name="adj1" fmla="val 29395"/>
            </a:avLst>
          </a:prstGeom>
          <a:solidFill>
            <a:srgbClr val="7198A9"/>
          </a:solidFill>
          <a:ln>
            <a:noFill/>
          </a:ln>
        </p:spPr>
        <p:txBody>
          <a:bodyPr lIns="91425" tIns="91425" rIns="91425" bIns="91425" anchor="ctr" anchorCtr="0">
            <a:noAutofit/>
          </a:bodyPr>
          <a:lstStyle/>
          <a:p>
            <a:pPr lvl="0">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46"/>
        <p:cNvGrpSpPr/>
        <p:nvPr/>
      </p:nvGrpSpPr>
      <p:grpSpPr>
        <a:xfrm>
          <a:off x="0" y="0"/>
          <a:ext cx="0" cy="0"/>
          <a:chOff x="0" y="0"/>
          <a:chExt cx="0" cy="0"/>
        </a:xfrm>
      </p:grpSpPr>
      <p:sp>
        <p:nvSpPr>
          <p:cNvPr id="347" name="Shape 347"/>
          <p:cNvSpPr/>
          <p:nvPr/>
        </p:nvSpPr>
        <p:spPr>
          <a:xfrm>
            <a:off x="4794637" y="1367624"/>
            <a:ext cx="3927943" cy="3363401"/>
          </a:xfrm>
          <a:prstGeom prst="rect">
            <a:avLst/>
          </a:prstGeom>
          <a:solidFill>
            <a:schemeClr val="accent6">
              <a:lumMod val="50000"/>
              <a:alpha val="41150"/>
            </a:schemeClr>
          </a:solidFill>
          <a:ln>
            <a:noFill/>
          </a:ln>
        </p:spPr>
        <p:txBody>
          <a:bodyPr lIns="91425" tIns="91425" rIns="91425" bIns="91425" anchor="ctr" anchorCtr="0">
            <a:noAutofit/>
          </a:bodyPr>
          <a:lstStyle/>
          <a:p>
            <a:r>
              <a:rPr lang="vi-VN">
                <a:solidFill>
                  <a:schemeClr val="bg1"/>
                </a:solidFill>
              </a:rPr>
              <a:t> Phiên bản đầu tiên là Angular 1, còn gọi là AngularJS. Tiếp đó là Angular 2, có rất nhiều thay đổi so với Angular 1, </a:t>
            </a:r>
            <a:r>
              <a:rPr lang="vi-VN">
                <a:solidFill>
                  <a:schemeClr val="bg1"/>
                </a:solidFill>
              </a:rPr>
              <a:t>và </a:t>
            </a:r>
            <a:r>
              <a:rPr lang="en-US" smtClean="0">
                <a:solidFill>
                  <a:schemeClr val="bg1"/>
                </a:solidFill>
              </a:rPr>
              <a:t>sau đó </a:t>
            </a:r>
            <a:r>
              <a:rPr lang="vi-VN" smtClean="0">
                <a:solidFill>
                  <a:schemeClr val="bg1"/>
                </a:solidFill>
              </a:rPr>
              <a:t>Angular </a:t>
            </a:r>
            <a:r>
              <a:rPr lang="vi-VN">
                <a:solidFill>
                  <a:schemeClr val="bg1"/>
                </a:solidFill>
              </a:rPr>
              <a:t>4.</a:t>
            </a:r>
          </a:p>
          <a:p>
            <a:r>
              <a:rPr lang="vi-VN">
                <a:solidFill>
                  <a:schemeClr val="bg1"/>
                </a:solidFill>
              </a:rPr>
              <a:t>Kiến trúc của Angular dựa trên các component/service, còn AngularJS dựa trên model, viewvà controller. Ra mắt vào tháng 3/2017,team Angular đã chứng tỏ Angular 4 là một bước đột phá lớn sau </a:t>
            </a:r>
            <a:r>
              <a:rPr lang="vi-VN">
                <a:solidFill>
                  <a:schemeClr val="bg1"/>
                </a:solidFill>
              </a:rPr>
              <a:t>Angular </a:t>
            </a:r>
            <a:r>
              <a:rPr lang="vi-VN" smtClean="0">
                <a:solidFill>
                  <a:schemeClr val="bg1"/>
                </a:solidFill>
              </a:rPr>
              <a:t>2</a:t>
            </a:r>
            <a:r>
              <a:rPr lang="en-US" smtClean="0">
                <a:solidFill>
                  <a:schemeClr val="bg1"/>
                </a:solidFill>
              </a:rPr>
              <a:t>. </a:t>
            </a:r>
            <a:endParaRPr lang="vi-VN">
              <a:solidFill>
                <a:schemeClr val="bg1"/>
              </a:solidFill>
            </a:endParaRPr>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Shape 387"/>
          <p:cNvSpPr txBox="1">
            <a:spLocks noGrp="1"/>
          </p:cNvSpPr>
          <p:nvPr>
            <p:ph type="ctrTitle" idx="4294967295"/>
          </p:nvPr>
        </p:nvSpPr>
        <p:spPr>
          <a:xfrm>
            <a:off x="2767675" y="495600"/>
            <a:ext cx="3192300" cy="894899"/>
          </a:xfrm>
          <a:prstGeom prst="rect">
            <a:avLst/>
          </a:prstGeom>
          <a:noFill/>
          <a:ln>
            <a:noFill/>
          </a:ln>
        </p:spPr>
        <p:txBody>
          <a:bodyPr lIns="91425" tIns="91425" rIns="91425" bIns="91425" anchor="b" anchorCtr="0">
            <a:noAutofit/>
          </a:bodyPr>
          <a:lstStyle/>
          <a:p>
            <a:pPr lvl="0" algn="l" rtl="0">
              <a:spcBef>
                <a:spcPts val="0"/>
              </a:spcBef>
              <a:buNone/>
            </a:pPr>
            <a:r>
              <a:rPr lang="en" sz="3000" b="1"/>
              <a:t>89,526,124</a:t>
            </a:r>
            <a:r>
              <a:rPr lang="en" sz="3000" b="1">
                <a:solidFill>
                  <a:srgbClr val="37A9DD"/>
                </a:solidFill>
              </a:rPr>
              <a:t>$</a:t>
            </a:r>
          </a:p>
        </p:txBody>
      </p:sp>
      <p:sp>
        <p:nvSpPr>
          <p:cNvPr id="388" name="Shape 388"/>
          <p:cNvSpPr txBox="1">
            <a:spLocks noGrp="1"/>
          </p:cNvSpPr>
          <p:nvPr>
            <p:ph type="subTitle" idx="4294967295"/>
          </p:nvPr>
        </p:nvSpPr>
        <p:spPr>
          <a:xfrm>
            <a:off x="2767675" y="1182707"/>
            <a:ext cx="3192300" cy="463200"/>
          </a:xfrm>
          <a:prstGeom prst="rect">
            <a:avLst/>
          </a:prstGeom>
          <a:noFill/>
          <a:ln>
            <a:noFill/>
          </a:ln>
        </p:spPr>
        <p:txBody>
          <a:bodyPr lIns="91425" tIns="91425" rIns="91425" bIns="91425" anchor="t" anchorCtr="0">
            <a:noAutofit/>
          </a:bodyPr>
          <a:lstStyle/>
          <a:p>
            <a:pPr lvl="0" algn="l" rtl="0">
              <a:spcBef>
                <a:spcPts val="0"/>
              </a:spcBef>
              <a:buNone/>
            </a:pPr>
            <a:r>
              <a:rPr lang="en" sz="1400"/>
              <a:t>That’s a lot of money</a:t>
            </a:r>
          </a:p>
        </p:txBody>
      </p:sp>
      <p:sp>
        <p:nvSpPr>
          <p:cNvPr id="389" name="Shape 389"/>
          <p:cNvSpPr txBox="1">
            <a:spLocks noGrp="1"/>
          </p:cNvSpPr>
          <p:nvPr>
            <p:ph type="ctrTitle" idx="4294967295"/>
          </p:nvPr>
        </p:nvSpPr>
        <p:spPr>
          <a:xfrm>
            <a:off x="2767675" y="3429292"/>
            <a:ext cx="3192300" cy="894899"/>
          </a:xfrm>
          <a:prstGeom prst="rect">
            <a:avLst/>
          </a:prstGeom>
          <a:noFill/>
          <a:ln>
            <a:noFill/>
          </a:ln>
        </p:spPr>
        <p:txBody>
          <a:bodyPr lIns="91425" tIns="91425" rIns="91425" bIns="91425" anchor="b" anchorCtr="0">
            <a:noAutofit/>
          </a:bodyPr>
          <a:lstStyle/>
          <a:p>
            <a:pPr lvl="0" algn="l" rtl="0">
              <a:spcBef>
                <a:spcPts val="0"/>
              </a:spcBef>
              <a:buNone/>
            </a:pPr>
            <a:r>
              <a:rPr lang="en" sz="3000" b="1"/>
              <a:t>100</a:t>
            </a:r>
            <a:r>
              <a:rPr lang="en" sz="3000" b="1">
                <a:solidFill>
                  <a:srgbClr val="37A9DD"/>
                </a:solidFill>
              </a:rPr>
              <a:t>%</a:t>
            </a:r>
          </a:p>
        </p:txBody>
      </p:sp>
      <p:sp>
        <p:nvSpPr>
          <p:cNvPr id="390" name="Shape 390"/>
          <p:cNvSpPr txBox="1">
            <a:spLocks noGrp="1"/>
          </p:cNvSpPr>
          <p:nvPr>
            <p:ph type="subTitle" idx="4294967295"/>
          </p:nvPr>
        </p:nvSpPr>
        <p:spPr>
          <a:xfrm>
            <a:off x="2767675" y="4116400"/>
            <a:ext cx="3192300" cy="463200"/>
          </a:xfrm>
          <a:prstGeom prst="rect">
            <a:avLst/>
          </a:prstGeom>
          <a:noFill/>
          <a:ln>
            <a:noFill/>
          </a:ln>
        </p:spPr>
        <p:txBody>
          <a:bodyPr lIns="91425" tIns="91425" rIns="91425" bIns="91425" anchor="t" anchorCtr="0">
            <a:noAutofit/>
          </a:bodyPr>
          <a:lstStyle/>
          <a:p>
            <a:pPr lvl="0" algn="l" rtl="0">
              <a:spcBef>
                <a:spcPts val="0"/>
              </a:spcBef>
              <a:buNone/>
            </a:pPr>
            <a:r>
              <a:rPr lang="en" sz="1400"/>
              <a:t>Total success!</a:t>
            </a:r>
          </a:p>
        </p:txBody>
      </p:sp>
      <p:sp>
        <p:nvSpPr>
          <p:cNvPr id="391" name="Shape 391"/>
          <p:cNvSpPr txBox="1">
            <a:spLocks noGrp="1"/>
          </p:cNvSpPr>
          <p:nvPr>
            <p:ph type="ctrTitle" idx="4294967295"/>
          </p:nvPr>
        </p:nvSpPr>
        <p:spPr>
          <a:xfrm>
            <a:off x="2767675" y="1962446"/>
            <a:ext cx="3192300" cy="894899"/>
          </a:xfrm>
          <a:prstGeom prst="rect">
            <a:avLst/>
          </a:prstGeom>
          <a:noFill/>
          <a:ln>
            <a:noFill/>
          </a:ln>
        </p:spPr>
        <p:txBody>
          <a:bodyPr lIns="91425" tIns="91425" rIns="91425" bIns="91425" anchor="b" anchorCtr="0">
            <a:noAutofit/>
          </a:bodyPr>
          <a:lstStyle/>
          <a:p>
            <a:pPr lvl="0" rtl="0">
              <a:spcBef>
                <a:spcPts val="0"/>
              </a:spcBef>
              <a:buNone/>
            </a:pPr>
            <a:r>
              <a:rPr lang="en" sz="3000" b="1"/>
              <a:t>185,244 </a:t>
            </a:r>
            <a:r>
              <a:rPr lang="en" sz="3000" b="1">
                <a:solidFill>
                  <a:srgbClr val="37A9DD"/>
                </a:solidFill>
              </a:rPr>
              <a:t>users</a:t>
            </a:r>
          </a:p>
        </p:txBody>
      </p:sp>
      <p:sp>
        <p:nvSpPr>
          <p:cNvPr id="392" name="Shape 392"/>
          <p:cNvSpPr txBox="1">
            <a:spLocks noGrp="1"/>
          </p:cNvSpPr>
          <p:nvPr>
            <p:ph type="subTitle" idx="4294967295"/>
          </p:nvPr>
        </p:nvSpPr>
        <p:spPr>
          <a:xfrm>
            <a:off x="2767675" y="2649553"/>
            <a:ext cx="3192300" cy="463200"/>
          </a:xfrm>
          <a:prstGeom prst="rect">
            <a:avLst/>
          </a:prstGeom>
          <a:noFill/>
          <a:ln>
            <a:noFill/>
          </a:ln>
        </p:spPr>
        <p:txBody>
          <a:bodyPr lIns="91425" tIns="91425" rIns="91425" bIns="91425" anchor="t" anchorCtr="0">
            <a:noAutofit/>
          </a:bodyPr>
          <a:lstStyle/>
          <a:p>
            <a:pPr lvl="0" rtl="0">
              <a:spcBef>
                <a:spcPts val="0"/>
              </a:spcBef>
              <a:buNone/>
            </a:pPr>
            <a:r>
              <a:rPr lang="en" sz="1400"/>
              <a:t>And a lot of users</a:t>
            </a:r>
          </a:p>
        </p:txBody>
      </p:sp>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pic>
        <p:nvPicPr>
          <p:cNvPr id="429" name="Shape 429"/>
          <p:cNvPicPr preferRelativeResize="0"/>
          <p:nvPr/>
        </p:nvPicPr>
        <p:blipFill>
          <a:blip r:embed="rId3">
            <a:alphaModFix/>
          </a:blip>
          <a:stretch>
            <a:fillRect/>
          </a:stretch>
        </p:blipFill>
        <p:spPr>
          <a:xfrm>
            <a:off x="2223144" y="489800"/>
            <a:ext cx="5131813" cy="4972746"/>
          </a:xfrm>
          <a:prstGeom prst="rect">
            <a:avLst/>
          </a:prstGeom>
          <a:noFill/>
          <a:ln>
            <a:noFill/>
          </a:ln>
        </p:spPr>
      </p:pic>
      <p:sp>
        <p:nvSpPr>
          <p:cNvPr id="430" name="Shape 430"/>
          <p:cNvSpPr txBox="1">
            <a:spLocks noGrp="1"/>
          </p:cNvSpPr>
          <p:nvPr>
            <p:ph type="body" idx="4294967295"/>
          </p:nvPr>
        </p:nvSpPr>
        <p:spPr>
          <a:xfrm>
            <a:off x="457200" y="439725"/>
            <a:ext cx="1914900" cy="4486199"/>
          </a:xfrm>
          <a:prstGeom prst="rect">
            <a:avLst/>
          </a:prstGeom>
          <a:noFill/>
          <a:ln>
            <a:noFill/>
          </a:ln>
        </p:spPr>
        <p:txBody>
          <a:bodyPr lIns="91425" tIns="91425" rIns="91425" bIns="91425" anchor="t" anchorCtr="0">
            <a:noAutofit/>
          </a:bodyPr>
          <a:lstStyle/>
          <a:p>
            <a:pPr lvl="0" rtl="0">
              <a:spcBef>
                <a:spcPts val="0"/>
              </a:spcBef>
              <a:buNone/>
            </a:pPr>
            <a:r>
              <a:rPr lang="en" sz="1400">
                <a:solidFill>
                  <a:srgbClr val="7198A9"/>
                </a:solidFill>
                <a:latin typeface="Arvo"/>
                <a:ea typeface="Arvo"/>
                <a:cs typeface="Arvo"/>
                <a:sym typeface="Arvo"/>
              </a:rPr>
              <a:t>Android project real photo</a:t>
            </a:r>
          </a:p>
          <a:p>
            <a:pPr lvl="0" rtl="0">
              <a:spcBef>
                <a:spcPts val="0"/>
              </a:spcBef>
              <a:buNone/>
            </a:pPr>
            <a:r>
              <a:rPr lang="en" sz="1400"/>
              <a:t>Show and explain your web, app or software projects using these gadget templates.</a:t>
            </a:r>
          </a:p>
        </p:txBody>
      </p:sp>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Shape 405"/>
          <p:cNvSpPr txBox="1">
            <a:spLocks noGrp="1"/>
          </p:cNvSpPr>
          <p:nvPr>
            <p:ph type="title"/>
          </p:nvPr>
        </p:nvSpPr>
        <p:spPr>
          <a:xfrm>
            <a:off x="1690075" y="968475"/>
            <a:ext cx="4441799" cy="621900"/>
          </a:xfrm>
          <a:prstGeom prst="rect">
            <a:avLst/>
          </a:prstGeom>
        </p:spPr>
        <p:txBody>
          <a:bodyPr lIns="91425" tIns="91425" rIns="91425" bIns="91425" anchor="b" anchorCtr="0">
            <a:noAutofit/>
          </a:bodyPr>
          <a:lstStyle/>
          <a:p>
            <a:pPr lvl="0" rtl="0">
              <a:spcBef>
                <a:spcPts val="0"/>
              </a:spcBef>
              <a:buNone/>
            </a:pPr>
            <a:r>
              <a:rPr lang="en"/>
              <a:t>Let’s review some concepts</a:t>
            </a:r>
          </a:p>
        </p:txBody>
      </p:sp>
      <p:sp>
        <p:nvSpPr>
          <p:cNvPr id="406" name="Shape 406"/>
          <p:cNvSpPr txBox="1">
            <a:spLocks noGrp="1"/>
          </p:cNvSpPr>
          <p:nvPr>
            <p:ph type="body" idx="1"/>
          </p:nvPr>
        </p:nvSpPr>
        <p:spPr>
          <a:xfrm>
            <a:off x="1690075" y="1695450"/>
            <a:ext cx="1517099" cy="1305000"/>
          </a:xfrm>
          <a:prstGeom prst="rect">
            <a:avLst/>
          </a:prstGeom>
        </p:spPr>
        <p:txBody>
          <a:bodyPr lIns="91425" tIns="91425" rIns="91425" bIns="91425" anchor="t" anchorCtr="0">
            <a:noAutofit/>
          </a:bodyPr>
          <a:lstStyle/>
          <a:p>
            <a:pPr lvl="0" rtl="0">
              <a:spcBef>
                <a:spcPts val="0"/>
              </a:spcBef>
              <a:buNone/>
            </a:pPr>
            <a:r>
              <a:rPr lang="en" sz="800" b="1"/>
              <a:t>Yellow</a:t>
            </a:r>
          </a:p>
          <a:p>
            <a:pPr lvl="0" rtl="0">
              <a:spcBef>
                <a:spcPts val="0"/>
              </a:spcBef>
              <a:buNone/>
            </a:pPr>
            <a:r>
              <a:rPr lang="en" sz="800"/>
              <a:t>Is the color of gold, butter and ripe lemons. In the spectrum of visible light, yellow is found between green and orange.</a:t>
            </a:r>
          </a:p>
        </p:txBody>
      </p:sp>
      <p:sp>
        <p:nvSpPr>
          <p:cNvPr id="407" name="Shape 407"/>
          <p:cNvSpPr txBox="1">
            <a:spLocks noGrp="1"/>
          </p:cNvSpPr>
          <p:nvPr>
            <p:ph type="body" idx="2"/>
          </p:nvPr>
        </p:nvSpPr>
        <p:spPr>
          <a:xfrm>
            <a:off x="3284947" y="1695450"/>
            <a:ext cx="1517099" cy="1305000"/>
          </a:xfrm>
          <a:prstGeom prst="rect">
            <a:avLst/>
          </a:prstGeom>
        </p:spPr>
        <p:txBody>
          <a:bodyPr lIns="91425" tIns="91425" rIns="91425" bIns="91425" anchor="t" anchorCtr="0">
            <a:noAutofit/>
          </a:bodyPr>
          <a:lstStyle/>
          <a:p>
            <a:pPr lvl="0" rtl="0">
              <a:spcBef>
                <a:spcPts val="0"/>
              </a:spcBef>
              <a:buNone/>
            </a:pPr>
            <a:r>
              <a:rPr lang="en" sz="800" b="1"/>
              <a:t>Blue</a:t>
            </a:r>
          </a:p>
          <a:p>
            <a:pPr lvl="0" rtl="0">
              <a:spcBef>
                <a:spcPts val="0"/>
              </a:spcBef>
              <a:buNone/>
            </a:pPr>
            <a:r>
              <a:rPr lang="en" sz="800"/>
              <a:t>Is the colour of the clear sky and the deep sea. It is located between violet and green on the optical spectrum.</a:t>
            </a:r>
          </a:p>
        </p:txBody>
      </p:sp>
      <p:sp>
        <p:nvSpPr>
          <p:cNvPr id="408" name="Shape 408"/>
          <p:cNvSpPr txBox="1">
            <a:spLocks noGrp="1"/>
          </p:cNvSpPr>
          <p:nvPr>
            <p:ph type="body" idx="3"/>
          </p:nvPr>
        </p:nvSpPr>
        <p:spPr>
          <a:xfrm>
            <a:off x="4879819" y="1695450"/>
            <a:ext cx="1517099" cy="1305000"/>
          </a:xfrm>
          <a:prstGeom prst="rect">
            <a:avLst/>
          </a:prstGeom>
        </p:spPr>
        <p:txBody>
          <a:bodyPr lIns="91425" tIns="91425" rIns="91425" bIns="91425" anchor="t" anchorCtr="0">
            <a:noAutofit/>
          </a:bodyPr>
          <a:lstStyle/>
          <a:p>
            <a:pPr lvl="0" rtl="0">
              <a:spcBef>
                <a:spcPts val="0"/>
              </a:spcBef>
              <a:buNone/>
            </a:pPr>
            <a:r>
              <a:rPr lang="en" sz="800" b="1"/>
              <a:t>Red</a:t>
            </a:r>
          </a:p>
          <a:p>
            <a:pPr lvl="0" rtl="0">
              <a:spcBef>
                <a:spcPts val="0"/>
              </a:spcBef>
              <a:buNone/>
            </a:pPr>
            <a:r>
              <a:rPr lang="en" sz="800"/>
              <a:t>Is the color of blood, and because of this it has historically been associated with sacrifice, danger and courage. </a:t>
            </a:r>
          </a:p>
          <a:p>
            <a:pPr lvl="0" rtl="0">
              <a:spcBef>
                <a:spcPts val="0"/>
              </a:spcBef>
              <a:buNone/>
            </a:pPr>
            <a:endParaRPr sz="800"/>
          </a:p>
        </p:txBody>
      </p:sp>
      <p:sp>
        <p:nvSpPr>
          <p:cNvPr id="409" name="Shape 409"/>
          <p:cNvSpPr txBox="1">
            <a:spLocks noGrp="1"/>
          </p:cNvSpPr>
          <p:nvPr>
            <p:ph type="body" idx="4"/>
          </p:nvPr>
        </p:nvSpPr>
        <p:spPr>
          <a:xfrm>
            <a:off x="1690075" y="2895600"/>
            <a:ext cx="1517099" cy="1305000"/>
          </a:xfrm>
          <a:prstGeom prst="rect">
            <a:avLst/>
          </a:prstGeom>
        </p:spPr>
        <p:txBody>
          <a:bodyPr lIns="91425" tIns="91425" rIns="91425" bIns="91425" anchor="t" anchorCtr="0">
            <a:noAutofit/>
          </a:bodyPr>
          <a:lstStyle/>
          <a:p>
            <a:pPr lvl="0" rtl="0">
              <a:spcBef>
                <a:spcPts val="0"/>
              </a:spcBef>
              <a:buNone/>
            </a:pPr>
            <a:r>
              <a:rPr lang="en" sz="800" b="1"/>
              <a:t>Yellow</a:t>
            </a:r>
          </a:p>
          <a:p>
            <a:pPr lvl="0" rtl="0">
              <a:spcBef>
                <a:spcPts val="0"/>
              </a:spcBef>
              <a:buNone/>
            </a:pPr>
            <a:r>
              <a:rPr lang="en" sz="800"/>
              <a:t>Is the color of gold, butter and ripe lemons. In the spectrum of visible light, yellow is found between green and orange.</a:t>
            </a:r>
          </a:p>
        </p:txBody>
      </p:sp>
      <p:sp>
        <p:nvSpPr>
          <p:cNvPr id="410" name="Shape 410"/>
          <p:cNvSpPr txBox="1">
            <a:spLocks noGrp="1"/>
          </p:cNvSpPr>
          <p:nvPr>
            <p:ph type="body" idx="5"/>
          </p:nvPr>
        </p:nvSpPr>
        <p:spPr>
          <a:xfrm>
            <a:off x="3284947" y="2895600"/>
            <a:ext cx="1517099" cy="1305000"/>
          </a:xfrm>
          <a:prstGeom prst="rect">
            <a:avLst/>
          </a:prstGeom>
        </p:spPr>
        <p:txBody>
          <a:bodyPr lIns="91425" tIns="91425" rIns="91425" bIns="91425" anchor="t" anchorCtr="0">
            <a:noAutofit/>
          </a:bodyPr>
          <a:lstStyle/>
          <a:p>
            <a:pPr lvl="0" rtl="0">
              <a:spcBef>
                <a:spcPts val="0"/>
              </a:spcBef>
              <a:buNone/>
            </a:pPr>
            <a:r>
              <a:rPr lang="en" sz="800" b="1"/>
              <a:t>Blue</a:t>
            </a:r>
          </a:p>
          <a:p>
            <a:pPr lvl="0" rtl="0">
              <a:spcBef>
                <a:spcPts val="0"/>
              </a:spcBef>
              <a:buNone/>
            </a:pPr>
            <a:r>
              <a:rPr lang="en" sz="800"/>
              <a:t>Is the colour of the clear sky and the deep sea. It is located between violet and green on the optical spectrum.</a:t>
            </a:r>
          </a:p>
        </p:txBody>
      </p:sp>
      <p:sp>
        <p:nvSpPr>
          <p:cNvPr id="411" name="Shape 411"/>
          <p:cNvSpPr txBox="1">
            <a:spLocks noGrp="1"/>
          </p:cNvSpPr>
          <p:nvPr>
            <p:ph type="body" idx="6"/>
          </p:nvPr>
        </p:nvSpPr>
        <p:spPr>
          <a:xfrm>
            <a:off x="4879819" y="2895600"/>
            <a:ext cx="1517099" cy="1305000"/>
          </a:xfrm>
          <a:prstGeom prst="rect">
            <a:avLst/>
          </a:prstGeom>
        </p:spPr>
        <p:txBody>
          <a:bodyPr lIns="91425" tIns="91425" rIns="91425" bIns="91425" anchor="t" anchorCtr="0">
            <a:noAutofit/>
          </a:bodyPr>
          <a:lstStyle/>
          <a:p>
            <a:pPr lvl="0" rtl="0">
              <a:spcBef>
                <a:spcPts val="0"/>
              </a:spcBef>
              <a:buNone/>
            </a:pPr>
            <a:r>
              <a:rPr lang="en" sz="800" b="1"/>
              <a:t>Red</a:t>
            </a:r>
          </a:p>
          <a:p>
            <a:pPr lvl="0" rtl="0">
              <a:spcBef>
                <a:spcPts val="0"/>
              </a:spcBef>
              <a:buNone/>
            </a:pPr>
            <a:r>
              <a:rPr lang="en" sz="800"/>
              <a:t>Is the color of blood, and because of this it has historically been associated with sacrifice, danger and courage. </a:t>
            </a:r>
          </a:p>
          <a:p>
            <a:pPr lvl="0" rtl="0">
              <a:spcBef>
                <a:spcPts val="0"/>
              </a:spcBef>
              <a:buNone/>
            </a:pPr>
            <a:endParaRPr sz="800"/>
          </a:p>
        </p:txBody>
      </p:sp>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Shape 416"/>
          <p:cNvSpPr txBox="1">
            <a:spLocks noGrp="1"/>
          </p:cNvSpPr>
          <p:nvPr>
            <p:ph type="body" idx="1"/>
          </p:nvPr>
        </p:nvSpPr>
        <p:spPr>
          <a:xfrm>
            <a:off x="2555500" y="3953400"/>
            <a:ext cx="3345900" cy="820200"/>
          </a:xfrm>
          <a:prstGeom prst="rect">
            <a:avLst/>
          </a:prstGeom>
        </p:spPr>
        <p:txBody>
          <a:bodyPr lIns="91425" tIns="91425" rIns="91425" bIns="91425" anchor="t" anchorCtr="0">
            <a:noAutofit/>
          </a:bodyPr>
          <a:lstStyle/>
          <a:p>
            <a:pPr lvl="0">
              <a:spcBef>
                <a:spcPts val="0"/>
              </a:spcBef>
              <a:buNone/>
            </a:pPr>
            <a:r>
              <a:rPr lang="en"/>
              <a:t>You can copy&amp;paste graphs from </a:t>
            </a:r>
            <a:r>
              <a:rPr lang="en" u="sng">
                <a:hlinkClick r:id="rId3"/>
              </a:rPr>
              <a:t>Google Sheets</a:t>
            </a:r>
          </a:p>
        </p:txBody>
      </p:sp>
      <p:pic>
        <p:nvPicPr>
          <p:cNvPr id="417" name="Shape 417"/>
          <p:cNvPicPr preferRelativeResize="0"/>
          <p:nvPr/>
        </p:nvPicPr>
        <p:blipFill>
          <a:blip r:embed="rId4">
            <a:alphaModFix/>
          </a:blip>
          <a:stretch>
            <a:fillRect/>
          </a:stretch>
        </p:blipFill>
        <p:spPr>
          <a:xfrm>
            <a:off x="1437624" y="712174"/>
            <a:ext cx="5470225" cy="322750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Shape 422"/>
          <p:cNvSpPr/>
          <p:nvPr/>
        </p:nvSpPr>
        <p:spPr>
          <a:xfrm>
            <a:off x="3534439" y="489800"/>
            <a:ext cx="2075120" cy="4163909"/>
          </a:xfrm>
          <a:custGeom>
            <a:avLst/>
            <a:gdLst/>
            <a:ahLst/>
            <a:cxnLst/>
            <a:rect l="0" t="0" r="0" b="0"/>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w="9525" cap="flat"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3" name="Shape 423"/>
          <p:cNvSpPr txBox="1">
            <a:spLocks noGrp="1"/>
          </p:cNvSpPr>
          <p:nvPr>
            <p:ph type="body" idx="4294967295"/>
          </p:nvPr>
        </p:nvSpPr>
        <p:spPr>
          <a:xfrm>
            <a:off x="457200" y="439725"/>
            <a:ext cx="1914900" cy="4486199"/>
          </a:xfrm>
          <a:prstGeom prst="rect">
            <a:avLst/>
          </a:prstGeom>
          <a:noFill/>
          <a:ln>
            <a:noFill/>
          </a:ln>
        </p:spPr>
        <p:txBody>
          <a:bodyPr lIns="91425" tIns="91425" rIns="91425" bIns="91425" anchor="t" anchorCtr="0">
            <a:noAutofit/>
          </a:bodyPr>
          <a:lstStyle/>
          <a:p>
            <a:pPr lvl="0" rtl="0">
              <a:spcBef>
                <a:spcPts val="0"/>
              </a:spcBef>
              <a:buNone/>
            </a:pPr>
            <a:r>
              <a:rPr lang="en" sz="1400">
                <a:solidFill>
                  <a:srgbClr val="7198A9"/>
                </a:solidFill>
                <a:latin typeface="Arvo"/>
                <a:ea typeface="Arvo"/>
                <a:cs typeface="Arvo"/>
                <a:sym typeface="Arvo"/>
              </a:rPr>
              <a:t>Android project</a:t>
            </a:r>
          </a:p>
          <a:p>
            <a:pPr lvl="0" rtl="0">
              <a:spcBef>
                <a:spcPts val="0"/>
              </a:spcBef>
              <a:buNone/>
            </a:pPr>
            <a:r>
              <a:rPr lang="en" sz="1400"/>
              <a:t>Show and explain your web, app or software projects using these gadget templates.</a:t>
            </a:r>
          </a:p>
        </p:txBody>
      </p:sp>
      <p:sp>
        <p:nvSpPr>
          <p:cNvPr id="424" name="Shape 424"/>
          <p:cNvSpPr/>
          <p:nvPr/>
        </p:nvSpPr>
        <p:spPr>
          <a:xfrm>
            <a:off x="3627755" y="839000"/>
            <a:ext cx="1888499" cy="3356100"/>
          </a:xfrm>
          <a:prstGeom prst="rect">
            <a:avLst/>
          </a:prstGeom>
          <a:solidFill>
            <a:srgbClr val="CEDBE0">
              <a:alpha val="32690"/>
            </a:srgbClr>
          </a:solidFill>
          <a:ln>
            <a:noFill/>
          </a:ln>
        </p:spPr>
        <p:txBody>
          <a:bodyPr lIns="91425" tIns="91425" rIns="91425" bIns="91425" anchor="ctr" anchorCtr="0">
            <a:noAutofit/>
          </a:bodyPr>
          <a:lstStyle/>
          <a:p>
            <a:pPr lvl="0" algn="ctr">
              <a:spcBef>
                <a:spcPts val="0"/>
              </a:spcBef>
              <a:buNone/>
            </a:pPr>
            <a:r>
              <a:rPr lang="en" sz="1000">
                <a:solidFill>
                  <a:srgbClr val="4D778A"/>
                </a:solidFill>
                <a:latin typeface="Muli"/>
                <a:ea typeface="Muli"/>
                <a:cs typeface="Muli"/>
                <a:sym typeface="Muli"/>
              </a:rPr>
              <a:t>Place your screenshot here</a:t>
            </a:r>
          </a:p>
        </p:txBody>
      </p:sp>
    </p:spTree>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p:nvPr/>
        </p:nvSpPr>
        <p:spPr>
          <a:xfrm>
            <a:off x="3563995" y="623036"/>
            <a:ext cx="1863608" cy="3921827"/>
          </a:xfrm>
          <a:custGeom>
            <a:avLst/>
            <a:gdLst/>
            <a:ahLst/>
            <a:cxnLst/>
            <a:rect l="0" t="0" r="0" b="0"/>
            <a:pathLst>
              <a:path w="25999" h="54713" extrusionOk="0">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FFFFFF"/>
          </a:solidFill>
          <a:ln w="9525" cap="flat"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Muli"/>
              <a:ea typeface="Muli"/>
              <a:cs typeface="Muli"/>
              <a:sym typeface="Muli"/>
            </a:endParaRPr>
          </a:p>
        </p:txBody>
      </p:sp>
      <p:sp>
        <p:nvSpPr>
          <p:cNvPr id="436" name="Shape 436"/>
          <p:cNvSpPr/>
          <p:nvPr/>
        </p:nvSpPr>
        <p:spPr>
          <a:xfrm>
            <a:off x="3695725" y="1188850"/>
            <a:ext cx="1589700" cy="2811900"/>
          </a:xfrm>
          <a:prstGeom prst="rect">
            <a:avLst/>
          </a:prstGeom>
          <a:solidFill>
            <a:srgbClr val="CEDBE0">
              <a:alpha val="32690"/>
            </a:srgbClr>
          </a:solidFill>
          <a:ln w="9525" cap="flat" cmpd="sng">
            <a:solidFill>
              <a:srgbClr val="CEDBE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solidFill>
                  <a:srgbClr val="4D778A"/>
                </a:solidFill>
                <a:latin typeface="Muli"/>
                <a:ea typeface="Muli"/>
                <a:cs typeface="Muli"/>
                <a:sym typeface="Muli"/>
              </a:rPr>
              <a:t>Place your screenshot here</a:t>
            </a:r>
          </a:p>
        </p:txBody>
      </p:sp>
      <p:sp>
        <p:nvSpPr>
          <p:cNvPr id="437" name="Shape 437"/>
          <p:cNvSpPr txBox="1">
            <a:spLocks noGrp="1"/>
          </p:cNvSpPr>
          <p:nvPr>
            <p:ph type="body" idx="4294967295"/>
          </p:nvPr>
        </p:nvSpPr>
        <p:spPr>
          <a:xfrm>
            <a:off x="457200" y="439725"/>
            <a:ext cx="1914900" cy="4486199"/>
          </a:xfrm>
          <a:prstGeom prst="rect">
            <a:avLst/>
          </a:prstGeom>
          <a:noFill/>
          <a:ln>
            <a:noFill/>
          </a:ln>
        </p:spPr>
        <p:txBody>
          <a:bodyPr lIns="91425" tIns="91425" rIns="91425" bIns="91425" anchor="t" anchorCtr="0">
            <a:noAutofit/>
          </a:bodyPr>
          <a:lstStyle/>
          <a:p>
            <a:pPr lvl="0" rtl="0">
              <a:spcBef>
                <a:spcPts val="0"/>
              </a:spcBef>
              <a:buNone/>
            </a:pPr>
            <a:r>
              <a:rPr lang="en" sz="1400">
                <a:solidFill>
                  <a:srgbClr val="7198A9"/>
                </a:solidFill>
                <a:latin typeface="Arvo"/>
                <a:ea typeface="Arvo"/>
                <a:cs typeface="Arvo"/>
                <a:sym typeface="Arvo"/>
              </a:rPr>
              <a:t>iPhone project</a:t>
            </a:r>
          </a:p>
          <a:p>
            <a:pPr lvl="0" rtl="0">
              <a:spcBef>
                <a:spcPts val="0"/>
              </a:spcBef>
              <a:buNone/>
            </a:pPr>
            <a:r>
              <a:rPr lang="en" sz="1400"/>
              <a:t>Show and explain your web, app or software projects using these gadget templates.</a:t>
            </a:r>
          </a:p>
        </p:txBody>
      </p:sp>
    </p:spTree>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pic>
        <p:nvPicPr>
          <p:cNvPr id="442" name="Shape 442"/>
          <p:cNvPicPr preferRelativeResize="0"/>
          <p:nvPr/>
        </p:nvPicPr>
        <p:blipFill>
          <a:blip r:embed="rId3">
            <a:alphaModFix/>
          </a:blip>
          <a:stretch>
            <a:fillRect/>
          </a:stretch>
        </p:blipFill>
        <p:spPr>
          <a:xfrm>
            <a:off x="2186949" y="489800"/>
            <a:ext cx="3764307" cy="4653699"/>
          </a:xfrm>
          <a:prstGeom prst="rect">
            <a:avLst/>
          </a:prstGeom>
          <a:noFill/>
          <a:ln>
            <a:noFill/>
          </a:ln>
        </p:spPr>
      </p:pic>
      <p:sp>
        <p:nvSpPr>
          <p:cNvPr id="443" name="Shape 443"/>
          <p:cNvSpPr txBox="1">
            <a:spLocks noGrp="1"/>
          </p:cNvSpPr>
          <p:nvPr>
            <p:ph type="body" idx="4294967295"/>
          </p:nvPr>
        </p:nvSpPr>
        <p:spPr>
          <a:xfrm>
            <a:off x="457200" y="439725"/>
            <a:ext cx="1914900" cy="4486199"/>
          </a:xfrm>
          <a:prstGeom prst="rect">
            <a:avLst/>
          </a:prstGeom>
          <a:noFill/>
          <a:ln>
            <a:noFill/>
          </a:ln>
        </p:spPr>
        <p:txBody>
          <a:bodyPr lIns="91425" tIns="91425" rIns="91425" bIns="91425" anchor="t" anchorCtr="0">
            <a:noAutofit/>
          </a:bodyPr>
          <a:lstStyle/>
          <a:p>
            <a:pPr lvl="0" rtl="0">
              <a:spcBef>
                <a:spcPts val="0"/>
              </a:spcBef>
              <a:buNone/>
            </a:pPr>
            <a:r>
              <a:rPr lang="en" sz="1400">
                <a:solidFill>
                  <a:srgbClr val="7198A9"/>
                </a:solidFill>
                <a:latin typeface="Arvo"/>
                <a:ea typeface="Arvo"/>
                <a:cs typeface="Arvo"/>
                <a:sym typeface="Arvo"/>
              </a:rPr>
              <a:t>iPhone project real photo</a:t>
            </a:r>
          </a:p>
          <a:p>
            <a:pPr lvl="0" rtl="0">
              <a:spcBef>
                <a:spcPts val="0"/>
              </a:spcBef>
              <a:buNone/>
            </a:pPr>
            <a:r>
              <a:rPr lang="en" sz="1400"/>
              <a:t>Show and explain your web, app or software projects using these gadget templates.</a:t>
            </a:r>
          </a:p>
        </p:txBody>
      </p:sp>
    </p:spTree>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Shape 448"/>
          <p:cNvSpPr/>
          <p:nvPr/>
        </p:nvSpPr>
        <p:spPr>
          <a:xfrm>
            <a:off x="2903651" y="535612"/>
            <a:ext cx="2879503" cy="4072344"/>
          </a:xfrm>
          <a:custGeom>
            <a:avLst/>
            <a:gdLst/>
            <a:ahLst/>
            <a:cxnLst/>
            <a:rect l="0" t="0" r="0" b="0"/>
            <a:pathLst>
              <a:path w="60958" h="86210" extrusionOk="0">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FFFFFF"/>
          </a:solidFill>
          <a:ln w="9525" cap="flat"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9" name="Shape 449"/>
          <p:cNvSpPr/>
          <p:nvPr/>
        </p:nvSpPr>
        <p:spPr>
          <a:xfrm>
            <a:off x="3102350" y="910325"/>
            <a:ext cx="2493299" cy="3333599"/>
          </a:xfrm>
          <a:prstGeom prst="rect">
            <a:avLst/>
          </a:prstGeom>
          <a:solidFill>
            <a:srgbClr val="CEDBE0">
              <a:alpha val="32690"/>
            </a:srgbClr>
          </a:solidFill>
          <a:ln w="9525" cap="flat" cmpd="sng">
            <a:solidFill>
              <a:srgbClr val="CEDBE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solidFill>
                  <a:srgbClr val="4D778A"/>
                </a:solidFill>
                <a:latin typeface="Muli"/>
                <a:ea typeface="Muli"/>
                <a:cs typeface="Muli"/>
                <a:sym typeface="Muli"/>
              </a:rPr>
              <a:t>Place your screenshot here</a:t>
            </a:r>
          </a:p>
        </p:txBody>
      </p:sp>
      <p:sp>
        <p:nvSpPr>
          <p:cNvPr id="450" name="Shape 450"/>
          <p:cNvSpPr txBox="1">
            <a:spLocks noGrp="1"/>
          </p:cNvSpPr>
          <p:nvPr>
            <p:ph type="body" idx="4294967295"/>
          </p:nvPr>
        </p:nvSpPr>
        <p:spPr>
          <a:xfrm>
            <a:off x="457200" y="439725"/>
            <a:ext cx="1914900" cy="4486199"/>
          </a:xfrm>
          <a:prstGeom prst="rect">
            <a:avLst/>
          </a:prstGeom>
          <a:noFill/>
          <a:ln>
            <a:noFill/>
          </a:ln>
        </p:spPr>
        <p:txBody>
          <a:bodyPr lIns="91425" tIns="91425" rIns="91425" bIns="91425" anchor="t" anchorCtr="0">
            <a:noAutofit/>
          </a:bodyPr>
          <a:lstStyle/>
          <a:p>
            <a:pPr lvl="0" rtl="0">
              <a:spcBef>
                <a:spcPts val="0"/>
              </a:spcBef>
              <a:buNone/>
            </a:pPr>
            <a:r>
              <a:rPr lang="en" sz="1400">
                <a:solidFill>
                  <a:srgbClr val="7198A9"/>
                </a:solidFill>
                <a:latin typeface="Arvo"/>
                <a:ea typeface="Arvo"/>
                <a:cs typeface="Arvo"/>
                <a:sym typeface="Arvo"/>
              </a:rPr>
              <a:t>Tablet project</a:t>
            </a:r>
          </a:p>
          <a:p>
            <a:pPr lvl="0" rtl="0">
              <a:spcBef>
                <a:spcPts val="0"/>
              </a:spcBef>
              <a:buNone/>
            </a:pPr>
            <a:r>
              <a:rPr lang="en" sz="1400"/>
              <a:t>Show and explain your web, app or software projects using these gadget templates.</a:t>
            </a:r>
          </a:p>
        </p:txBody>
      </p:sp>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Shape 455"/>
          <p:cNvSpPr/>
          <p:nvPr/>
        </p:nvSpPr>
        <p:spPr>
          <a:xfrm>
            <a:off x="2720625" y="729494"/>
            <a:ext cx="3855147" cy="3001275"/>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6" name="Shape 456"/>
          <p:cNvSpPr/>
          <p:nvPr/>
        </p:nvSpPr>
        <p:spPr>
          <a:xfrm>
            <a:off x="2881950" y="888875"/>
            <a:ext cx="3532500" cy="2255700"/>
          </a:xfrm>
          <a:prstGeom prst="rect">
            <a:avLst/>
          </a:prstGeom>
          <a:solidFill>
            <a:srgbClr val="CEDBE0">
              <a:alpha val="32690"/>
            </a:srgbClr>
          </a:solidFill>
          <a:ln w="9525" cap="flat" cmpd="sng">
            <a:solidFill>
              <a:srgbClr val="CEDBE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solidFill>
                  <a:srgbClr val="4D778A"/>
                </a:solidFill>
                <a:latin typeface="Muli"/>
                <a:ea typeface="Muli"/>
                <a:cs typeface="Muli"/>
                <a:sym typeface="Muli"/>
              </a:rPr>
              <a:t>Place your screenshot here</a:t>
            </a:r>
          </a:p>
        </p:txBody>
      </p:sp>
      <p:sp>
        <p:nvSpPr>
          <p:cNvPr id="457" name="Shape 457"/>
          <p:cNvSpPr txBox="1">
            <a:spLocks noGrp="1"/>
          </p:cNvSpPr>
          <p:nvPr>
            <p:ph type="body" idx="4294967295"/>
          </p:nvPr>
        </p:nvSpPr>
        <p:spPr>
          <a:xfrm>
            <a:off x="457200" y="439725"/>
            <a:ext cx="1914900" cy="4486199"/>
          </a:xfrm>
          <a:prstGeom prst="rect">
            <a:avLst/>
          </a:prstGeom>
          <a:noFill/>
          <a:ln>
            <a:noFill/>
          </a:ln>
        </p:spPr>
        <p:txBody>
          <a:bodyPr lIns="91425" tIns="91425" rIns="91425" bIns="91425" anchor="t" anchorCtr="0">
            <a:noAutofit/>
          </a:bodyPr>
          <a:lstStyle/>
          <a:p>
            <a:pPr lvl="0" rtl="0">
              <a:spcBef>
                <a:spcPts val="0"/>
              </a:spcBef>
              <a:buNone/>
            </a:pPr>
            <a:r>
              <a:rPr lang="en" sz="1400">
                <a:solidFill>
                  <a:srgbClr val="7198A9"/>
                </a:solidFill>
                <a:latin typeface="Arvo"/>
                <a:ea typeface="Arvo"/>
                <a:cs typeface="Arvo"/>
                <a:sym typeface="Arvo"/>
              </a:rPr>
              <a:t>Desktop project</a:t>
            </a:r>
          </a:p>
          <a:p>
            <a:pPr lvl="0" rtl="0">
              <a:spcBef>
                <a:spcPts val="0"/>
              </a:spcBef>
              <a:buNone/>
            </a:pPr>
            <a:r>
              <a:rPr lang="en" sz="1400"/>
              <a:t>Show and explain your web, app or software projects using these gadget templates.</a:t>
            </a:r>
          </a:p>
        </p:txBody>
      </p:sp>
    </p:spTree>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Shape 462"/>
          <p:cNvSpPr txBox="1">
            <a:spLocks noGrp="1"/>
          </p:cNvSpPr>
          <p:nvPr>
            <p:ph type="ctrTitle" idx="4294967295"/>
          </p:nvPr>
        </p:nvSpPr>
        <p:spPr>
          <a:xfrm>
            <a:off x="925725" y="592750"/>
            <a:ext cx="5421000" cy="1159799"/>
          </a:xfrm>
          <a:prstGeom prst="rect">
            <a:avLst/>
          </a:prstGeom>
          <a:noFill/>
          <a:ln>
            <a:noFill/>
          </a:ln>
        </p:spPr>
        <p:txBody>
          <a:bodyPr lIns="91425" tIns="91425" rIns="91425" bIns="91425" anchor="b" anchorCtr="0">
            <a:noAutofit/>
          </a:bodyPr>
          <a:lstStyle/>
          <a:p>
            <a:pPr lvl="0" rtl="0">
              <a:spcBef>
                <a:spcPts val="0"/>
              </a:spcBef>
              <a:buNone/>
            </a:pPr>
            <a:r>
              <a:rPr lang="en" sz="1800"/>
              <a:t>Thanks!</a:t>
            </a:r>
          </a:p>
        </p:txBody>
      </p:sp>
      <p:sp>
        <p:nvSpPr>
          <p:cNvPr id="463" name="Shape 463"/>
          <p:cNvSpPr txBox="1">
            <a:spLocks noGrp="1"/>
          </p:cNvSpPr>
          <p:nvPr>
            <p:ph type="subTitle" idx="4294967295"/>
          </p:nvPr>
        </p:nvSpPr>
        <p:spPr>
          <a:xfrm>
            <a:off x="925725" y="1792371"/>
            <a:ext cx="5421000" cy="1588500"/>
          </a:xfrm>
          <a:prstGeom prst="rect">
            <a:avLst/>
          </a:prstGeom>
          <a:noFill/>
          <a:ln>
            <a:noFill/>
          </a:ln>
        </p:spPr>
        <p:txBody>
          <a:bodyPr lIns="91425" tIns="91425" rIns="91425" bIns="91425" anchor="t" anchorCtr="0">
            <a:noAutofit/>
          </a:bodyPr>
          <a:lstStyle/>
          <a:p>
            <a:pPr lvl="0" rtl="0">
              <a:spcBef>
                <a:spcPts val="0"/>
              </a:spcBef>
              <a:buNone/>
            </a:pPr>
            <a:r>
              <a:rPr lang="en" sz="3600" b="1"/>
              <a:t>Any </a:t>
            </a:r>
            <a:r>
              <a:rPr lang="en" sz="3600" b="1">
                <a:solidFill>
                  <a:srgbClr val="FAA99C"/>
                </a:solidFill>
              </a:rPr>
              <a:t>questions?</a:t>
            </a:r>
          </a:p>
          <a:p>
            <a:pPr lvl="0" rtl="0">
              <a:spcBef>
                <a:spcPts val="0"/>
              </a:spcBef>
              <a:buClr>
                <a:schemeClr val="dk1"/>
              </a:buClr>
              <a:buSzPct val="30555"/>
              <a:buFont typeface="Arial"/>
              <a:buNone/>
            </a:pPr>
            <a:r>
              <a:rPr lang="en"/>
              <a:t>You can find me at @username and user@mail.me</a:t>
            </a: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ctrTitle" idx="4294967295"/>
          </p:nvPr>
        </p:nvSpPr>
        <p:spPr>
          <a:xfrm>
            <a:off x="925725" y="440351"/>
            <a:ext cx="5421000" cy="474050"/>
          </a:xfrm>
          <a:prstGeom prst="rect">
            <a:avLst/>
          </a:prstGeom>
          <a:noFill/>
          <a:ln>
            <a:noFill/>
          </a:ln>
        </p:spPr>
        <p:txBody>
          <a:bodyPr lIns="91425" tIns="91425" rIns="91425" bIns="91425" anchor="b" anchorCtr="0">
            <a:noAutofit/>
          </a:bodyPr>
          <a:lstStyle/>
          <a:p>
            <a:pPr lvl="0"/>
            <a:r>
              <a:rPr lang="fr-FR" sz="1800"/>
              <a:t>Single Page Application là </a:t>
            </a:r>
            <a:r>
              <a:rPr lang="fr-FR" sz="1800" err="1"/>
              <a:t>gì</a:t>
            </a:r>
            <a:r>
              <a:rPr lang="fr-FR" sz="1800"/>
              <a:t>?</a:t>
            </a:r>
            <a:endParaRPr lang="en" sz="1800"/>
          </a:p>
        </p:txBody>
      </p:sp>
      <p:sp>
        <p:nvSpPr>
          <p:cNvPr id="276" name="Shape 276"/>
          <p:cNvSpPr txBox="1">
            <a:spLocks noGrp="1"/>
          </p:cNvSpPr>
          <p:nvPr>
            <p:ph type="subTitle" idx="4294967295"/>
          </p:nvPr>
        </p:nvSpPr>
        <p:spPr>
          <a:xfrm>
            <a:off x="1095282" y="1028353"/>
            <a:ext cx="5421000" cy="1588500"/>
          </a:xfrm>
          <a:prstGeom prst="rect">
            <a:avLst/>
          </a:prstGeom>
          <a:noFill/>
          <a:ln>
            <a:noFill/>
          </a:ln>
        </p:spPr>
        <p:txBody>
          <a:bodyPr lIns="91425" tIns="91425" rIns="91425" bIns="91425" anchor="t" anchorCtr="0">
            <a:noAutofit/>
          </a:bodyPr>
          <a:lstStyle/>
          <a:p>
            <a:pPr lvl="0">
              <a:spcBef>
                <a:spcPts val="0"/>
              </a:spcBef>
              <a:buNone/>
            </a:pPr>
            <a:r>
              <a:rPr lang="vi-VN">
                <a:latin typeface="+mj-lt"/>
              </a:rPr>
              <a:t>SPA có một trang gốc và trong trang gốc đó, chúng ta có thể tải nhiều trang con </a:t>
            </a:r>
            <a:r>
              <a:rPr lang="vi-VN" smtClean="0">
                <a:latin typeface="+mj-lt"/>
              </a:rPr>
              <a:t>mà </a:t>
            </a:r>
            <a:r>
              <a:rPr lang="vi-VN">
                <a:latin typeface="+mj-lt"/>
              </a:rPr>
              <a:t>không gây bất kì ảnh hưởng gì tới trang gốc. SPA chỉ load phần trang cần thiết, khác với ứng dụng web truyền thống (tải lại toàn bộ trang) khi chúng ta tương tác với trang web (như thực hiện việc điều hướng</a:t>
            </a:r>
            <a:r>
              <a:rPr lang="vi-VN" smtClean="0">
                <a:latin typeface="+mj-lt"/>
              </a:rPr>
              <a:t>).</a:t>
            </a:r>
            <a:r>
              <a:rPr lang="en-US" smtClean="0">
                <a:latin typeface="+mj-lt"/>
              </a:rPr>
              <a:t> </a:t>
            </a:r>
          </a:p>
        </p:txBody>
      </p:sp>
      <p:sp>
        <p:nvSpPr>
          <p:cNvPr id="4" name="Shape 276"/>
          <p:cNvSpPr txBox="1">
            <a:spLocks/>
          </p:cNvSpPr>
          <p:nvPr/>
        </p:nvSpPr>
        <p:spPr>
          <a:xfrm>
            <a:off x="1192960" y="2694755"/>
            <a:ext cx="2991480" cy="21101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1pPr>
            <a:lvl2pPr marR="0" lvl="1" algn="l" rtl="0">
              <a:lnSpc>
                <a:spcPct val="100000"/>
              </a:lnSpc>
              <a:spcBef>
                <a:spcPts val="48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2pPr>
            <a:lvl3pPr marR="0" lvl="2" algn="l" rtl="0">
              <a:lnSpc>
                <a:spcPct val="100000"/>
              </a:lnSpc>
              <a:spcBef>
                <a:spcPts val="48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3pPr>
            <a:lvl4pPr marR="0" lvl="3" algn="l" rtl="0">
              <a:lnSpc>
                <a:spcPct val="100000"/>
              </a:lnSpc>
              <a:spcBef>
                <a:spcPts val="36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4pPr>
            <a:lvl5pPr marR="0" lvl="4"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5pPr>
            <a:lvl6pPr marR="0" lvl="5"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6pPr>
            <a:lvl7pPr marR="0" lvl="6"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7pPr>
            <a:lvl8pPr marR="0" lvl="7"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8pPr>
            <a:lvl9pPr marR="0" lvl="8"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9pPr>
          </a:lstStyle>
          <a:p>
            <a:pPr>
              <a:spcBef>
                <a:spcPts val="0"/>
              </a:spcBef>
              <a:buFont typeface="Muli"/>
              <a:buNone/>
            </a:pPr>
            <a:r>
              <a:rPr lang="en" sz="1300" b="1" i="1" smtClean="0">
                <a:latin typeface="+mj-lt"/>
              </a:rPr>
              <a:t>Ưu điểm:</a:t>
            </a:r>
          </a:p>
          <a:p>
            <a:pPr>
              <a:spcBef>
                <a:spcPts val="0"/>
              </a:spcBef>
              <a:buFont typeface="Muli"/>
              <a:buNone/>
            </a:pPr>
            <a:endParaRPr lang="en" sz="1300" b="1" i="1" smtClean="0">
              <a:latin typeface="+mj-lt"/>
            </a:endParaRPr>
          </a:p>
          <a:p>
            <a:pPr marL="285750" indent="-285750">
              <a:spcBef>
                <a:spcPts val="0"/>
              </a:spcBef>
            </a:pPr>
            <a:r>
              <a:rPr lang="pt-BR" sz="1300" smtClean="0">
                <a:latin typeface="+mj-lt"/>
              </a:rPr>
              <a:t>Việc </a:t>
            </a:r>
            <a:r>
              <a:rPr lang="pt-BR" sz="1300">
                <a:latin typeface="+mj-lt"/>
              </a:rPr>
              <a:t>render sẽ do client đảm </a:t>
            </a:r>
            <a:r>
              <a:rPr lang="pt-BR" sz="1300" smtClean="0">
                <a:latin typeface="+mj-lt"/>
              </a:rPr>
              <a:t>nhiệm.</a:t>
            </a:r>
          </a:p>
          <a:p>
            <a:pPr marL="285750" indent="-285750">
              <a:spcBef>
                <a:spcPts val="0"/>
              </a:spcBef>
            </a:pPr>
            <a:r>
              <a:rPr lang="vi-VN" sz="1300" smtClean="0">
                <a:latin typeface="+mj-lt"/>
              </a:rPr>
              <a:t>SPA </a:t>
            </a:r>
            <a:r>
              <a:rPr lang="vi-VN" sz="1300">
                <a:latin typeface="+mj-lt"/>
              </a:rPr>
              <a:t>tách biệt phần front-end và back-end ra, SPA giao tiếp với server chủ yếu qua JSON Rest API giúp cho dữ liệu gửi và trả giữa client và server được giảm đến mức tối thiểu. </a:t>
            </a:r>
            <a:endParaRPr lang="en-US" sz="1300" smtClean="0">
              <a:latin typeface="+mj-lt"/>
            </a:endParaRPr>
          </a:p>
          <a:p>
            <a:pPr marL="285750" indent="-285750">
              <a:spcBef>
                <a:spcPts val="0"/>
              </a:spcBef>
            </a:pPr>
            <a:r>
              <a:rPr lang="vi-VN" sz="1300" smtClean="0">
                <a:latin typeface="+mj-lt"/>
              </a:rPr>
              <a:t>Tăng </a:t>
            </a:r>
            <a:r>
              <a:rPr lang="vi-VN" sz="1300">
                <a:latin typeface="+mj-lt"/>
              </a:rPr>
              <a:t>trải nghiệm người dùng</a:t>
            </a:r>
            <a:endParaRPr lang="en" sz="1300">
              <a:latin typeface="+mj-lt"/>
            </a:endParaRPr>
          </a:p>
        </p:txBody>
      </p:sp>
      <p:sp>
        <p:nvSpPr>
          <p:cNvPr id="5" name="Shape 276"/>
          <p:cNvSpPr txBox="1">
            <a:spLocks/>
          </p:cNvSpPr>
          <p:nvPr/>
        </p:nvSpPr>
        <p:spPr>
          <a:xfrm>
            <a:off x="4718567" y="2694754"/>
            <a:ext cx="2978137" cy="2198193"/>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1pPr>
            <a:lvl2pPr marR="0" lvl="1" algn="l" rtl="0">
              <a:lnSpc>
                <a:spcPct val="100000"/>
              </a:lnSpc>
              <a:spcBef>
                <a:spcPts val="48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2pPr>
            <a:lvl3pPr marR="0" lvl="2" algn="l" rtl="0">
              <a:lnSpc>
                <a:spcPct val="100000"/>
              </a:lnSpc>
              <a:spcBef>
                <a:spcPts val="48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3pPr>
            <a:lvl4pPr marR="0" lvl="3" algn="l" rtl="0">
              <a:lnSpc>
                <a:spcPct val="100000"/>
              </a:lnSpc>
              <a:spcBef>
                <a:spcPts val="36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4pPr>
            <a:lvl5pPr marR="0" lvl="4"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5pPr>
            <a:lvl6pPr marR="0" lvl="5"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6pPr>
            <a:lvl7pPr marR="0" lvl="6"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7pPr>
            <a:lvl8pPr marR="0" lvl="7"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8pPr>
            <a:lvl9pPr marR="0" lvl="8"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9pPr>
          </a:lstStyle>
          <a:p>
            <a:pPr>
              <a:spcBef>
                <a:spcPts val="0"/>
              </a:spcBef>
              <a:buFont typeface="Muli"/>
              <a:buNone/>
            </a:pPr>
            <a:r>
              <a:rPr lang="en" sz="1300" b="1" i="1" smtClean="0">
                <a:latin typeface="+mj-lt"/>
              </a:rPr>
              <a:t>Nhược điểm:</a:t>
            </a:r>
          </a:p>
          <a:p>
            <a:r>
              <a:rPr lang="en" sz="1300" b="1" i="1">
                <a:latin typeface="+mj-lt"/>
              </a:rPr>
              <a:t> </a:t>
            </a:r>
            <a:r>
              <a:rPr lang="vi-VN" sz="1300" smtClean="0">
                <a:latin typeface="+mj-lt"/>
              </a:rPr>
              <a:t>Người </a:t>
            </a:r>
            <a:r>
              <a:rPr lang="vi-VN" sz="1300">
                <a:latin typeface="+mj-lt"/>
              </a:rPr>
              <a:t>dùng phải cho phép Javascript hoạt động trên trình duyệt. </a:t>
            </a:r>
          </a:p>
          <a:p>
            <a:r>
              <a:rPr lang="en-US" sz="1300" smtClean="0">
                <a:latin typeface="+mj-lt"/>
              </a:rPr>
              <a:t> </a:t>
            </a:r>
            <a:r>
              <a:rPr lang="vi-VN" sz="1300" smtClean="0">
                <a:latin typeface="+mj-lt"/>
              </a:rPr>
              <a:t>Trình </a:t>
            </a:r>
            <a:r>
              <a:rPr lang="vi-VN" sz="1300">
                <a:latin typeface="+mj-lt"/>
              </a:rPr>
              <a:t>duyệt sẽ phải xử lý rất nhiều, nên vấn đề hiệu năng trên điện thoại tầm trung trở xuống là điều bạn cần quan tâm.</a:t>
            </a:r>
          </a:p>
          <a:p>
            <a:r>
              <a:rPr lang="en-US" sz="1300" smtClean="0">
                <a:latin typeface="+mj-lt"/>
              </a:rPr>
              <a:t> </a:t>
            </a:r>
            <a:r>
              <a:rPr lang="vi-VN" sz="1300" smtClean="0">
                <a:latin typeface="+mj-lt"/>
              </a:rPr>
              <a:t>Phức </a:t>
            </a:r>
            <a:r>
              <a:rPr lang="vi-VN" sz="1300">
                <a:latin typeface="+mj-lt"/>
              </a:rPr>
              <a:t>tạp: Việc phát triển SPA sẽ phức tạp hơn rất nhiều so với ứng dụng web truyền thống. </a:t>
            </a:r>
            <a:endParaRPr lang="en" sz="1300" i="1">
              <a:latin typeface="+mj-lt"/>
            </a:endParaRPr>
          </a:p>
        </p:txBody>
      </p:sp>
    </p:spTree>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Shape 468"/>
          <p:cNvSpPr txBox="1">
            <a:spLocks noGrp="1"/>
          </p:cNvSpPr>
          <p:nvPr>
            <p:ph type="title" idx="4294967295"/>
          </p:nvPr>
        </p:nvSpPr>
        <p:spPr>
          <a:xfrm>
            <a:off x="1842475" y="1197075"/>
            <a:ext cx="4115399" cy="621900"/>
          </a:xfrm>
          <a:prstGeom prst="rect">
            <a:avLst/>
          </a:prstGeom>
          <a:noFill/>
          <a:ln>
            <a:noFill/>
          </a:ln>
        </p:spPr>
        <p:txBody>
          <a:bodyPr lIns="91425" tIns="91425" rIns="91425" bIns="91425" anchor="b" anchorCtr="0">
            <a:noAutofit/>
          </a:bodyPr>
          <a:lstStyle/>
          <a:p>
            <a:pPr lvl="0" rtl="0">
              <a:spcBef>
                <a:spcPts val="0"/>
              </a:spcBef>
              <a:buNone/>
            </a:pPr>
            <a:r>
              <a:rPr lang="en"/>
              <a:t>Credits</a:t>
            </a:r>
          </a:p>
        </p:txBody>
      </p:sp>
      <p:sp>
        <p:nvSpPr>
          <p:cNvPr id="469" name="Shape 469"/>
          <p:cNvSpPr txBox="1">
            <a:spLocks noGrp="1"/>
          </p:cNvSpPr>
          <p:nvPr>
            <p:ph type="body" idx="4294967295"/>
          </p:nvPr>
        </p:nvSpPr>
        <p:spPr>
          <a:xfrm>
            <a:off x="1842475" y="1842075"/>
            <a:ext cx="4366199" cy="2702700"/>
          </a:xfrm>
          <a:prstGeom prst="rect">
            <a:avLst/>
          </a:prstGeom>
          <a:noFill/>
          <a:ln>
            <a:noFill/>
          </a:ln>
        </p:spPr>
        <p:txBody>
          <a:bodyPr lIns="91425" tIns="91425" rIns="91425" bIns="91425" anchor="t" anchorCtr="0">
            <a:noAutofit/>
          </a:bodyPr>
          <a:lstStyle/>
          <a:p>
            <a:pPr lvl="0" rtl="0">
              <a:spcBef>
                <a:spcPts val="0"/>
              </a:spcBef>
              <a:buNone/>
            </a:pPr>
            <a:r>
              <a:rPr lang="en" sz="1200"/>
              <a:t>Special thanks to all the people who made and released these awesome resources for free:</a:t>
            </a:r>
          </a:p>
          <a:p>
            <a:pPr marL="457200" lvl="0" indent="-304800" rtl="0">
              <a:lnSpc>
                <a:spcPct val="115000"/>
              </a:lnSpc>
              <a:spcBef>
                <a:spcPts val="0"/>
              </a:spcBef>
              <a:buSzPct val="100000"/>
            </a:pPr>
            <a:r>
              <a:rPr lang="en" sz="1200"/>
              <a:t>Presentation template by </a:t>
            </a:r>
            <a:r>
              <a:rPr lang="en" sz="1200" u="sng">
                <a:hlinkClick r:id="rId3"/>
              </a:rPr>
              <a:t>SlidesCarnival</a:t>
            </a:r>
          </a:p>
          <a:p>
            <a:pPr marL="457200" lvl="0" indent="-304800" rtl="0">
              <a:lnSpc>
                <a:spcPct val="115000"/>
              </a:lnSpc>
              <a:spcBef>
                <a:spcPts val="0"/>
              </a:spcBef>
              <a:buSzPct val="100000"/>
              <a:buFont typeface="Muli"/>
            </a:pPr>
            <a:r>
              <a:rPr lang="en" sz="1200"/>
              <a:t>Photographs by </a:t>
            </a:r>
            <a:r>
              <a:rPr lang="en" sz="1200" u="sng">
                <a:hlinkClick r:id="rId4"/>
              </a:rPr>
              <a:t>Death to the Stock Photo</a:t>
            </a:r>
            <a:r>
              <a:rPr lang="en" sz="1200"/>
              <a:t> (</a:t>
            </a:r>
            <a:r>
              <a:rPr lang="en" sz="1200" u="sng">
                <a:hlinkClick r:id="rId5"/>
              </a:rPr>
              <a:t>license</a:t>
            </a:r>
            <a:r>
              <a:rPr lang="en" sz="1200"/>
              <a:t>)</a:t>
            </a:r>
          </a:p>
          <a:p>
            <a:pPr marL="457200" lvl="0" indent="-304800" rtl="0">
              <a:lnSpc>
                <a:spcPct val="115000"/>
              </a:lnSpc>
              <a:spcBef>
                <a:spcPts val="0"/>
              </a:spcBef>
              <a:buSzPct val="100000"/>
            </a:pPr>
            <a:r>
              <a:rPr lang="en" sz="1200"/>
              <a:t>Diverse device hand photos by </a:t>
            </a:r>
            <a:r>
              <a:rPr lang="en" sz="1200" u="sng">
                <a:hlinkClick r:id="rId6"/>
              </a:rPr>
              <a:t>Facebook Design Resources</a:t>
            </a:r>
          </a:p>
        </p:txBody>
      </p:sp>
    </p:spTree>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Shape 474"/>
          <p:cNvSpPr txBox="1">
            <a:spLocks noGrp="1"/>
          </p:cNvSpPr>
          <p:nvPr>
            <p:ph type="title" idx="4294967295"/>
          </p:nvPr>
        </p:nvSpPr>
        <p:spPr>
          <a:xfrm>
            <a:off x="1232875" y="663675"/>
            <a:ext cx="4115399" cy="621900"/>
          </a:xfrm>
          <a:prstGeom prst="rect">
            <a:avLst/>
          </a:prstGeom>
          <a:noFill/>
          <a:ln>
            <a:noFill/>
          </a:ln>
        </p:spPr>
        <p:txBody>
          <a:bodyPr lIns="91425" tIns="91425" rIns="91425" bIns="91425" anchor="b" anchorCtr="0">
            <a:noAutofit/>
          </a:bodyPr>
          <a:lstStyle/>
          <a:p>
            <a:pPr lvl="0" rtl="0">
              <a:spcBef>
                <a:spcPts val="0"/>
              </a:spcBef>
              <a:buNone/>
            </a:pPr>
            <a:r>
              <a:rPr lang="en"/>
              <a:t>Presentation design</a:t>
            </a:r>
          </a:p>
        </p:txBody>
      </p:sp>
      <p:sp>
        <p:nvSpPr>
          <p:cNvPr id="475" name="Shape 475"/>
          <p:cNvSpPr txBox="1">
            <a:spLocks noGrp="1"/>
          </p:cNvSpPr>
          <p:nvPr>
            <p:ph type="body" idx="4294967295"/>
          </p:nvPr>
        </p:nvSpPr>
        <p:spPr>
          <a:xfrm>
            <a:off x="1232875" y="1276350"/>
            <a:ext cx="5103600" cy="2971499"/>
          </a:xfrm>
          <a:prstGeom prst="rect">
            <a:avLst/>
          </a:prstGeom>
          <a:noFill/>
          <a:ln>
            <a:noFill/>
          </a:ln>
        </p:spPr>
        <p:txBody>
          <a:bodyPr lIns="91425" tIns="91425" rIns="91425" bIns="91425" anchor="t" anchorCtr="0">
            <a:noAutofit/>
          </a:bodyPr>
          <a:lstStyle/>
          <a:p>
            <a:pPr lvl="0" rtl="0">
              <a:spcBef>
                <a:spcPts val="0"/>
              </a:spcBef>
              <a:buNone/>
            </a:pPr>
            <a:r>
              <a:rPr lang="en" sz="1000"/>
              <a:t>This presentation uses the following typographies and colors:</a:t>
            </a:r>
          </a:p>
          <a:p>
            <a:pPr marL="457200" lvl="0" indent="-292100" rtl="0">
              <a:lnSpc>
                <a:spcPct val="115000"/>
              </a:lnSpc>
              <a:spcBef>
                <a:spcPts val="0"/>
              </a:spcBef>
              <a:buSzPct val="100000"/>
            </a:pPr>
            <a:r>
              <a:rPr lang="en" sz="1000"/>
              <a:t>Titles: </a:t>
            </a:r>
            <a:r>
              <a:rPr lang="en" sz="1000" b="1"/>
              <a:t>Arvo</a:t>
            </a:r>
          </a:p>
          <a:p>
            <a:pPr marL="457200" lvl="0" indent="-292100" rtl="0">
              <a:lnSpc>
                <a:spcPct val="115000"/>
              </a:lnSpc>
              <a:spcBef>
                <a:spcPts val="0"/>
              </a:spcBef>
              <a:buSzPct val="100000"/>
            </a:pPr>
            <a:r>
              <a:rPr lang="en" sz="1000"/>
              <a:t>Body copy: </a:t>
            </a:r>
            <a:r>
              <a:rPr lang="en" sz="1000" b="1"/>
              <a:t>Muli</a:t>
            </a:r>
          </a:p>
          <a:p>
            <a:pPr lvl="0" rtl="0">
              <a:lnSpc>
                <a:spcPct val="115000"/>
              </a:lnSpc>
              <a:spcBef>
                <a:spcPts val="0"/>
              </a:spcBef>
              <a:buNone/>
            </a:pPr>
            <a:r>
              <a:rPr lang="en" sz="1000"/>
              <a:t>You can download the fonts on this page:</a:t>
            </a:r>
          </a:p>
          <a:p>
            <a:pPr lvl="0" rtl="0">
              <a:lnSpc>
                <a:spcPct val="115000"/>
              </a:lnSpc>
              <a:spcBef>
                <a:spcPts val="0"/>
              </a:spcBef>
              <a:buNone/>
            </a:pPr>
            <a:r>
              <a:rPr lang="en" sz="1000" u="sng">
                <a:hlinkClick r:id="rId3"/>
              </a:rPr>
              <a:t>https://www.google.com/fonts#UsePlace:use/Collection:Arvo:400,700,400italic,700italic|Muli:400,400italic</a:t>
            </a:r>
          </a:p>
          <a:p>
            <a:pPr lvl="0" rtl="0">
              <a:lnSpc>
                <a:spcPct val="115000"/>
              </a:lnSpc>
              <a:spcBef>
                <a:spcPts val="0"/>
              </a:spcBef>
              <a:buNone/>
            </a:pPr>
            <a:r>
              <a:rPr lang="en" sz="1000"/>
              <a:t>Click on the “arrow button” that appears on the top right</a:t>
            </a:r>
          </a:p>
          <a:p>
            <a:pPr lvl="0" rtl="0">
              <a:lnSpc>
                <a:spcPct val="115000"/>
              </a:lnSpc>
              <a:spcBef>
                <a:spcPts val="0"/>
              </a:spcBef>
              <a:buNone/>
            </a:pPr>
            <a:endParaRPr sz="1000"/>
          </a:p>
          <a:p>
            <a:pPr lvl="0" rtl="0">
              <a:lnSpc>
                <a:spcPct val="115000"/>
              </a:lnSpc>
              <a:spcBef>
                <a:spcPts val="0"/>
              </a:spcBef>
              <a:buNone/>
            </a:pPr>
            <a:r>
              <a:rPr lang="en" sz="1000"/>
              <a:t>Dark gray </a:t>
            </a:r>
            <a:r>
              <a:rPr lang="en" sz="1000" b="1">
                <a:solidFill>
                  <a:srgbClr val="4D778A"/>
                </a:solidFill>
              </a:rPr>
              <a:t>#4d778a</a:t>
            </a:r>
            <a:r>
              <a:rPr lang="en" sz="1000"/>
              <a:t>		Medium gray </a:t>
            </a:r>
            <a:r>
              <a:rPr lang="en" sz="1000" b="1">
                <a:solidFill>
                  <a:srgbClr val="7198A9"/>
                </a:solidFill>
              </a:rPr>
              <a:t>#7198a9</a:t>
            </a:r>
            <a:r>
              <a:rPr lang="en" sz="1000"/>
              <a:t>		Light gray </a:t>
            </a:r>
            <a:r>
              <a:rPr lang="en" sz="1000" b="1">
                <a:solidFill>
                  <a:srgbClr val="CEDBE0"/>
                </a:solidFill>
                <a:highlight>
                  <a:srgbClr val="4D778A"/>
                </a:highlight>
              </a:rPr>
              <a:t>#cedbe0</a:t>
            </a:r>
          </a:p>
          <a:p>
            <a:pPr lvl="0" rtl="0">
              <a:lnSpc>
                <a:spcPct val="115000"/>
              </a:lnSpc>
              <a:spcBef>
                <a:spcPts val="0"/>
              </a:spcBef>
              <a:buNone/>
            </a:pPr>
            <a:r>
              <a:rPr lang="en" sz="1000"/>
              <a:t>Salmon </a:t>
            </a:r>
            <a:r>
              <a:rPr lang="en" sz="1000" b="1">
                <a:solidFill>
                  <a:srgbClr val="FAA99C"/>
                </a:solidFill>
              </a:rPr>
              <a:t>#faa99c</a:t>
            </a:r>
            <a:r>
              <a:rPr lang="en" sz="1000">
                <a:solidFill>
                  <a:srgbClr val="FAA99C"/>
                </a:solidFill>
              </a:rPr>
              <a:t>		</a:t>
            </a:r>
            <a:r>
              <a:rPr lang="en" sz="1000"/>
              <a:t>Sand </a:t>
            </a:r>
            <a:r>
              <a:rPr lang="en" sz="1000" b="1">
                <a:solidFill>
                  <a:srgbClr val="EDC67B"/>
                </a:solidFill>
              </a:rPr>
              <a:t>#edc67b</a:t>
            </a:r>
            <a:r>
              <a:rPr lang="en" sz="1000"/>
              <a:t>			Lime </a:t>
            </a:r>
            <a:r>
              <a:rPr lang="en" sz="1000" b="1">
                <a:solidFill>
                  <a:srgbClr val="B0D85B"/>
                </a:solidFill>
              </a:rPr>
              <a:t>#b0d85b</a:t>
            </a:r>
          </a:p>
          <a:p>
            <a:pPr lvl="0" rtl="0">
              <a:lnSpc>
                <a:spcPct val="115000"/>
              </a:lnSpc>
              <a:spcBef>
                <a:spcPts val="0"/>
              </a:spcBef>
              <a:buNone/>
            </a:pPr>
            <a:r>
              <a:rPr lang="en" sz="1000"/>
              <a:t>Sky </a:t>
            </a:r>
            <a:r>
              <a:rPr lang="en" sz="1000" b="1">
                <a:solidFill>
                  <a:srgbClr val="37A9DD"/>
                </a:solidFill>
              </a:rPr>
              <a:t>#37a9dd</a:t>
            </a:r>
            <a:r>
              <a:rPr lang="en" sz="1000"/>
              <a:t>		</a:t>
            </a:r>
          </a:p>
        </p:txBody>
      </p:sp>
      <p:sp>
        <p:nvSpPr>
          <p:cNvPr id="476" name="Shape 476"/>
          <p:cNvSpPr txBox="1"/>
          <p:nvPr/>
        </p:nvSpPr>
        <p:spPr>
          <a:xfrm>
            <a:off x="1232875" y="4247850"/>
            <a:ext cx="7607700" cy="537899"/>
          </a:xfrm>
          <a:prstGeom prst="rect">
            <a:avLst/>
          </a:prstGeom>
          <a:noFill/>
          <a:ln>
            <a:noFill/>
          </a:ln>
        </p:spPr>
        <p:txBody>
          <a:bodyPr lIns="91425" tIns="91425" rIns="91425" bIns="91425" anchor="t" anchorCtr="0">
            <a:noAutofit/>
          </a:bodyPr>
          <a:lstStyle/>
          <a:p>
            <a:pPr lvl="0" rtl="0">
              <a:spcBef>
                <a:spcPts val="0"/>
              </a:spcBef>
              <a:buClr>
                <a:schemeClr val="dk1"/>
              </a:buClr>
              <a:buSzPct val="91666"/>
              <a:buFont typeface="Arial"/>
              <a:buNone/>
            </a:pPr>
            <a:r>
              <a:rPr lang="en" sz="1200" b="1">
                <a:solidFill>
                  <a:srgbClr val="B0D85B"/>
                </a:solidFill>
                <a:latin typeface="Muli"/>
                <a:ea typeface="Muli"/>
                <a:cs typeface="Muli"/>
                <a:sym typeface="Muli"/>
              </a:rPr>
              <a:t>You don’t need to keep this slide in your presentation. It’s only here to serve you as a design guide if you need to create new slides or download the fonts to edit the presentation in PowerPoint®</a:t>
            </a:r>
          </a:p>
          <a:p>
            <a:pPr lvl="0" rtl="0">
              <a:spcBef>
                <a:spcPts val="0"/>
              </a:spcBef>
              <a:buClr>
                <a:schemeClr val="dk1"/>
              </a:buClr>
              <a:buFont typeface="Arial"/>
              <a:buNone/>
            </a:pPr>
            <a:endParaRPr sz="1200" b="1">
              <a:solidFill>
                <a:srgbClr val="B0D85B"/>
              </a:solidFill>
              <a:latin typeface="Muli"/>
              <a:ea typeface="Muli"/>
              <a:cs typeface="Muli"/>
              <a:sym typeface="Muli"/>
            </a:endParaRPr>
          </a:p>
          <a:p>
            <a:pPr lvl="0" rtl="0">
              <a:spcBef>
                <a:spcPts val="0"/>
              </a:spcBef>
              <a:buNone/>
            </a:pPr>
            <a:endParaRPr sz="1200" b="1">
              <a:solidFill>
                <a:srgbClr val="B0D85B"/>
              </a:solidFill>
              <a:latin typeface="Muli"/>
              <a:ea typeface="Muli"/>
              <a:cs typeface="Muli"/>
              <a:sym typeface="Muli"/>
            </a:endParaRPr>
          </a:p>
        </p:txBody>
      </p:sp>
      <p:pic>
        <p:nvPicPr>
          <p:cNvPr id="477" name="Shape 477"/>
          <p:cNvPicPr preferRelativeResize="0"/>
          <p:nvPr/>
        </p:nvPicPr>
        <p:blipFill>
          <a:blip r:embed="rId4">
            <a:alphaModFix/>
          </a:blip>
          <a:stretch>
            <a:fillRect/>
          </a:stretch>
        </p:blipFill>
        <p:spPr>
          <a:xfrm>
            <a:off x="4840150" y="2719453"/>
            <a:ext cx="635793" cy="250031"/>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81"/>
        <p:cNvGrpSpPr/>
        <p:nvPr/>
      </p:nvGrpSpPr>
      <p:grpSpPr>
        <a:xfrm>
          <a:off x="0" y="0"/>
          <a:ext cx="0" cy="0"/>
          <a:chOff x="0" y="0"/>
          <a:chExt cx="0" cy="0"/>
        </a:xfrm>
      </p:grpSpPr>
      <p:grpSp>
        <p:nvGrpSpPr>
          <p:cNvPr id="482" name="Shape 482"/>
          <p:cNvGrpSpPr/>
          <p:nvPr/>
        </p:nvGrpSpPr>
        <p:grpSpPr>
          <a:xfrm>
            <a:off x="1902094" y="501665"/>
            <a:ext cx="318995" cy="416107"/>
            <a:chOff x="590250" y="244200"/>
            <a:chExt cx="407975" cy="532175"/>
          </a:xfrm>
        </p:grpSpPr>
        <p:sp>
          <p:nvSpPr>
            <p:cNvPr id="483" name="Shape 483"/>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4" name="Shape 484"/>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5" name="Shape 485"/>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6" name="Shape 486"/>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7" name="Shape 487"/>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8" name="Shape 488"/>
            <p:cNvSpPr/>
            <p:nvPr/>
          </p:nvSpPr>
          <p:spPr>
            <a:xfrm>
              <a:off x="649925" y="590050"/>
              <a:ext cx="133975" cy="25"/>
            </a:xfrm>
            <a:custGeom>
              <a:avLst/>
              <a:gdLst/>
              <a:ahLst/>
              <a:cxnLst/>
              <a:rect l="0" t="0" r="0" b="0"/>
              <a:pathLst>
                <a:path w="5359" h="1" fill="none" extrusionOk="0">
                  <a:moveTo>
                    <a:pt x="5358" y="0"/>
                  </a:move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9" name="Shape 489"/>
            <p:cNvSpPr/>
            <p:nvPr/>
          </p:nvSpPr>
          <p:spPr>
            <a:xfrm>
              <a:off x="649925" y="534625"/>
              <a:ext cx="255750" cy="25"/>
            </a:xfrm>
            <a:custGeom>
              <a:avLst/>
              <a:gdLst/>
              <a:ahLst/>
              <a:cxnLst/>
              <a:rect l="0" t="0" r="0" b="0"/>
              <a:pathLst>
                <a:path w="10230" h="1" fill="none" extrusionOk="0">
                  <a:moveTo>
                    <a:pt x="10229" y="1"/>
                  </a:moveTo>
                  <a:lnTo>
                    <a:pt x="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0" name="Shape 490"/>
            <p:cNvSpPr/>
            <p:nvPr/>
          </p:nvSpPr>
          <p:spPr>
            <a:xfrm>
              <a:off x="649925" y="479825"/>
              <a:ext cx="255750" cy="25"/>
            </a:xfrm>
            <a:custGeom>
              <a:avLst/>
              <a:gdLst/>
              <a:ahLst/>
              <a:cxnLst/>
              <a:rect l="0" t="0" r="0" b="0"/>
              <a:pathLst>
                <a:path w="10230" h="1" fill="none" extrusionOk="0">
                  <a:moveTo>
                    <a:pt x="10229" y="1"/>
                  </a:moveTo>
                  <a:lnTo>
                    <a:pt x="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1" name="Shape 491"/>
            <p:cNvSpPr/>
            <p:nvPr/>
          </p:nvSpPr>
          <p:spPr>
            <a:xfrm>
              <a:off x="649925" y="424425"/>
              <a:ext cx="255750" cy="25"/>
            </a:xfrm>
            <a:custGeom>
              <a:avLst/>
              <a:gdLst/>
              <a:ahLst/>
              <a:cxnLst/>
              <a:rect l="0" t="0" r="0" b="0"/>
              <a:pathLst>
                <a:path w="10230" h="1" fill="none" extrusionOk="0">
                  <a:moveTo>
                    <a:pt x="10229" y="1"/>
                  </a:moveTo>
                  <a:lnTo>
                    <a:pt x="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2" name="Shape 492"/>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3" name="Shape 493"/>
            <p:cNvSpPr/>
            <p:nvPr/>
          </p:nvSpPr>
          <p:spPr>
            <a:xfrm>
              <a:off x="654800" y="244200"/>
              <a:ext cx="25" cy="51175"/>
            </a:xfrm>
            <a:custGeom>
              <a:avLst/>
              <a:gdLst/>
              <a:ahLst/>
              <a:cxnLst/>
              <a:rect l="0" t="0" r="0" b="0"/>
              <a:pathLst>
                <a:path w="1" h="2047" fill="none" extrusionOk="0">
                  <a:moveTo>
                    <a:pt x="0" y="1"/>
                  </a:moveTo>
                  <a:lnTo>
                    <a:pt x="0" y="2046"/>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4" name="Shape 494"/>
            <p:cNvSpPr/>
            <p:nvPr/>
          </p:nvSpPr>
          <p:spPr>
            <a:xfrm>
              <a:off x="737600" y="244200"/>
              <a:ext cx="25" cy="51175"/>
            </a:xfrm>
            <a:custGeom>
              <a:avLst/>
              <a:gdLst/>
              <a:ahLst/>
              <a:cxnLst/>
              <a:rect l="0" t="0" r="0" b="0"/>
              <a:pathLst>
                <a:path w="1" h="2047" fill="none" extrusionOk="0">
                  <a:moveTo>
                    <a:pt x="1" y="1"/>
                  </a:moveTo>
                  <a:lnTo>
                    <a:pt x="1" y="2046"/>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5" name="Shape 495"/>
            <p:cNvSpPr/>
            <p:nvPr/>
          </p:nvSpPr>
          <p:spPr>
            <a:xfrm>
              <a:off x="820400" y="244200"/>
              <a:ext cx="25" cy="51175"/>
            </a:xfrm>
            <a:custGeom>
              <a:avLst/>
              <a:gdLst/>
              <a:ahLst/>
              <a:cxnLst/>
              <a:rect l="0" t="0" r="0" b="0"/>
              <a:pathLst>
                <a:path w="1" h="2047" fill="none" extrusionOk="0">
                  <a:moveTo>
                    <a:pt x="1" y="1"/>
                  </a:moveTo>
                  <a:lnTo>
                    <a:pt x="1" y="2046"/>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6" name="Shape 496"/>
            <p:cNvSpPr/>
            <p:nvPr/>
          </p:nvSpPr>
          <p:spPr>
            <a:xfrm>
              <a:off x="903225" y="244200"/>
              <a:ext cx="25" cy="51175"/>
            </a:xfrm>
            <a:custGeom>
              <a:avLst/>
              <a:gdLst/>
              <a:ahLst/>
              <a:cxnLst/>
              <a:rect l="0" t="0" r="0" b="0"/>
              <a:pathLst>
                <a:path w="1" h="2047" fill="none" extrusionOk="0">
                  <a:moveTo>
                    <a:pt x="0" y="1"/>
                  </a:moveTo>
                  <a:lnTo>
                    <a:pt x="0" y="2046"/>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97" name="Shape 497"/>
          <p:cNvGrpSpPr/>
          <p:nvPr/>
        </p:nvGrpSpPr>
        <p:grpSpPr>
          <a:xfrm>
            <a:off x="2416252" y="563083"/>
            <a:ext cx="346616" cy="288521"/>
            <a:chOff x="1247825" y="322750"/>
            <a:chExt cx="443300" cy="369000"/>
          </a:xfrm>
        </p:grpSpPr>
        <p:sp>
          <p:nvSpPr>
            <p:cNvPr id="498" name="Shape 498"/>
            <p:cNvSpPr/>
            <p:nvPr/>
          </p:nvSpPr>
          <p:spPr>
            <a:xfrm>
              <a:off x="1247825" y="322750"/>
              <a:ext cx="443300" cy="369000"/>
            </a:xfrm>
            <a:custGeom>
              <a:avLst/>
              <a:gdLst/>
              <a:ahLst/>
              <a:cxnLst/>
              <a:rect l="0" t="0" r="0" b="0"/>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9" name="Shape 499"/>
            <p:cNvSpPr/>
            <p:nvPr/>
          </p:nvSpPr>
          <p:spPr>
            <a:xfrm>
              <a:off x="1398225" y="386675"/>
              <a:ext cx="142500" cy="25"/>
            </a:xfrm>
            <a:custGeom>
              <a:avLst/>
              <a:gdLst/>
              <a:ahLst/>
              <a:cxnLst/>
              <a:rect l="0" t="0" r="0" b="0"/>
              <a:pathLst>
                <a:path w="5700" h="1" fill="none" extrusionOk="0">
                  <a:moveTo>
                    <a:pt x="5700" y="1"/>
                  </a:moveTo>
                  <a:lnTo>
                    <a:pt x="1"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0" name="Shape 500"/>
            <p:cNvSpPr/>
            <p:nvPr/>
          </p:nvSpPr>
          <p:spPr>
            <a:xfrm>
              <a:off x="1370225" y="450000"/>
              <a:ext cx="198500" cy="197900"/>
            </a:xfrm>
            <a:custGeom>
              <a:avLst/>
              <a:gdLst/>
              <a:ahLst/>
              <a:cxnLst/>
              <a:rect l="0" t="0" r="0" b="0"/>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1" name="Shape 501"/>
            <p:cNvSpPr/>
            <p:nvPr/>
          </p:nvSpPr>
          <p:spPr>
            <a:xfrm>
              <a:off x="1403100" y="482875"/>
              <a:ext cx="132750" cy="132150"/>
            </a:xfrm>
            <a:custGeom>
              <a:avLst/>
              <a:gdLst/>
              <a:ahLst/>
              <a:cxnLst/>
              <a:rect l="0" t="0" r="0" b="0"/>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2" name="Shape 502"/>
            <p:cNvSpPr/>
            <p:nvPr/>
          </p:nvSpPr>
          <p:spPr>
            <a:xfrm>
              <a:off x="1588800" y="435400"/>
              <a:ext cx="66400" cy="43850"/>
            </a:xfrm>
            <a:custGeom>
              <a:avLst/>
              <a:gdLst/>
              <a:ahLst/>
              <a:cxnLst/>
              <a:rect l="0" t="0" r="0" b="0"/>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03" name="Shape 503"/>
          <p:cNvGrpSpPr/>
          <p:nvPr/>
        </p:nvGrpSpPr>
        <p:grpSpPr>
          <a:xfrm>
            <a:off x="2949469" y="561656"/>
            <a:ext cx="331369" cy="291375"/>
            <a:chOff x="1929775" y="320925"/>
            <a:chExt cx="423800" cy="372650"/>
          </a:xfrm>
        </p:grpSpPr>
        <p:sp>
          <p:nvSpPr>
            <p:cNvPr id="504" name="Shape 504"/>
            <p:cNvSpPr/>
            <p:nvPr/>
          </p:nvSpPr>
          <p:spPr>
            <a:xfrm>
              <a:off x="1929775" y="320925"/>
              <a:ext cx="423800" cy="372650"/>
            </a:xfrm>
            <a:custGeom>
              <a:avLst/>
              <a:gdLst/>
              <a:ahLst/>
              <a:cxnLst/>
              <a:rect l="0" t="0" r="0" b="0"/>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5" name="Shape 505"/>
            <p:cNvSpPr/>
            <p:nvPr/>
          </p:nvSpPr>
          <p:spPr>
            <a:xfrm>
              <a:off x="1954125" y="345275"/>
              <a:ext cx="375100" cy="323950"/>
            </a:xfrm>
            <a:custGeom>
              <a:avLst/>
              <a:gdLst/>
              <a:ahLst/>
              <a:cxnLst/>
              <a:rect l="0" t="0" r="0" b="0"/>
              <a:pathLst>
                <a:path w="15004" h="12958" fill="none" extrusionOk="0">
                  <a:moveTo>
                    <a:pt x="15003" y="12957"/>
                  </a:moveTo>
                  <a:lnTo>
                    <a:pt x="1" y="12957"/>
                  </a:lnTo>
                  <a:lnTo>
                    <a:pt x="1" y="0"/>
                  </a:lnTo>
                  <a:lnTo>
                    <a:pt x="15003" y="0"/>
                  </a:lnTo>
                  <a:lnTo>
                    <a:pt x="15003" y="12957"/>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6" name="Shape 506"/>
            <p:cNvSpPr/>
            <p:nvPr/>
          </p:nvSpPr>
          <p:spPr>
            <a:xfrm>
              <a:off x="2162375" y="534625"/>
              <a:ext cx="146750" cy="113275"/>
            </a:xfrm>
            <a:custGeom>
              <a:avLst/>
              <a:gdLst/>
              <a:ahLst/>
              <a:cxnLst/>
              <a:rect l="0" t="0" r="0" b="0"/>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7" name="Shape 507"/>
            <p:cNvSpPr/>
            <p:nvPr/>
          </p:nvSpPr>
          <p:spPr>
            <a:xfrm>
              <a:off x="1974225" y="468875"/>
              <a:ext cx="232600" cy="179025"/>
            </a:xfrm>
            <a:custGeom>
              <a:avLst/>
              <a:gdLst/>
              <a:ahLst/>
              <a:cxnLst/>
              <a:rect l="0" t="0" r="0" b="0"/>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8" name="Shape 508"/>
            <p:cNvSpPr/>
            <p:nvPr/>
          </p:nvSpPr>
          <p:spPr>
            <a:xfrm>
              <a:off x="2169675" y="396425"/>
              <a:ext cx="97450" cy="97450"/>
            </a:xfrm>
            <a:custGeom>
              <a:avLst/>
              <a:gdLst/>
              <a:ahLst/>
              <a:cxnLst/>
              <a:rect l="0" t="0" r="0" b="0"/>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509" name="Shape 509"/>
          <p:cNvSpPr/>
          <p:nvPr/>
        </p:nvSpPr>
        <p:spPr>
          <a:xfrm>
            <a:off x="3505226" y="551199"/>
            <a:ext cx="271377" cy="312329"/>
          </a:xfrm>
          <a:custGeom>
            <a:avLst/>
            <a:gdLst/>
            <a:ahLst/>
            <a:cxnLst/>
            <a:rect l="0" t="0" r="0" b="0"/>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0" name="Shape 510"/>
          <p:cNvSpPr/>
          <p:nvPr/>
        </p:nvSpPr>
        <p:spPr>
          <a:xfrm>
            <a:off x="4049436" y="552157"/>
            <a:ext cx="234237" cy="310414"/>
          </a:xfrm>
          <a:custGeom>
            <a:avLst/>
            <a:gdLst/>
            <a:ahLst/>
            <a:cxnLst/>
            <a:rect l="0" t="0" r="0" b="0"/>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511" name="Shape 511"/>
          <p:cNvGrpSpPr/>
          <p:nvPr/>
        </p:nvGrpSpPr>
        <p:grpSpPr>
          <a:xfrm>
            <a:off x="5060873" y="528797"/>
            <a:ext cx="313287" cy="357074"/>
            <a:chOff x="4630125" y="278900"/>
            <a:chExt cx="400675" cy="456675"/>
          </a:xfrm>
        </p:grpSpPr>
        <p:sp>
          <p:nvSpPr>
            <p:cNvPr id="512" name="Shape 512"/>
            <p:cNvSpPr/>
            <p:nvPr/>
          </p:nvSpPr>
          <p:spPr>
            <a:xfrm>
              <a:off x="4659350" y="328825"/>
              <a:ext cx="371450" cy="96850"/>
            </a:xfrm>
            <a:custGeom>
              <a:avLst/>
              <a:gdLst/>
              <a:ahLst/>
              <a:cxnLst/>
              <a:rect l="0" t="0" r="0" b="0"/>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3" name="Shape 513"/>
            <p:cNvSpPr/>
            <p:nvPr/>
          </p:nvSpPr>
          <p:spPr>
            <a:xfrm>
              <a:off x="4630125" y="452425"/>
              <a:ext cx="371450" cy="96850"/>
            </a:xfrm>
            <a:custGeom>
              <a:avLst/>
              <a:gdLst/>
              <a:ahLst/>
              <a:cxnLst/>
              <a:rect l="0" t="0" r="0" b="0"/>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4" name="Shape 514"/>
            <p:cNvSpPr/>
            <p:nvPr/>
          </p:nvSpPr>
          <p:spPr>
            <a:xfrm>
              <a:off x="4808525" y="278900"/>
              <a:ext cx="43875" cy="49950"/>
            </a:xfrm>
            <a:custGeom>
              <a:avLst/>
              <a:gdLst/>
              <a:ahLst/>
              <a:cxnLst/>
              <a:rect l="0" t="0" r="0" b="0"/>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5" name="Shape 515"/>
            <p:cNvSpPr/>
            <p:nvPr/>
          </p:nvSpPr>
          <p:spPr>
            <a:xfrm>
              <a:off x="4808525" y="549250"/>
              <a:ext cx="43875" cy="186325"/>
            </a:xfrm>
            <a:custGeom>
              <a:avLst/>
              <a:gdLst/>
              <a:ahLst/>
              <a:cxnLst/>
              <a:rect l="0" t="0" r="0" b="0"/>
              <a:pathLst>
                <a:path w="1755" h="7453" fill="none" extrusionOk="0">
                  <a:moveTo>
                    <a:pt x="1" y="0"/>
                  </a:moveTo>
                  <a:lnTo>
                    <a:pt x="1" y="7453"/>
                  </a:lnTo>
                  <a:lnTo>
                    <a:pt x="1754" y="7453"/>
                  </a:lnTo>
                  <a:lnTo>
                    <a:pt x="1754" y="0"/>
                  </a:lnTo>
                  <a:lnTo>
                    <a:pt x="1" y="0"/>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516" name="Shape 516"/>
          <p:cNvSpPr/>
          <p:nvPr/>
        </p:nvSpPr>
        <p:spPr>
          <a:xfrm>
            <a:off x="5563969" y="550730"/>
            <a:ext cx="358989" cy="313268"/>
          </a:xfrm>
          <a:custGeom>
            <a:avLst/>
            <a:gdLst/>
            <a:ahLst/>
            <a:cxnLst/>
            <a:rect l="0" t="0" r="0" b="0"/>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517" name="Shape 517"/>
          <p:cNvGrpSpPr/>
          <p:nvPr/>
        </p:nvGrpSpPr>
        <p:grpSpPr>
          <a:xfrm>
            <a:off x="1906864" y="1037247"/>
            <a:ext cx="318976" cy="388975"/>
            <a:chOff x="596350" y="929175"/>
            <a:chExt cx="407950" cy="497475"/>
          </a:xfrm>
        </p:grpSpPr>
        <p:sp>
          <p:nvSpPr>
            <p:cNvPr id="518" name="Shape 518"/>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9" name="Shape 519"/>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0" name="Shape 520"/>
            <p:cNvSpPr/>
            <p:nvPr/>
          </p:nvSpPr>
          <p:spPr>
            <a:xfrm>
              <a:off x="688900" y="1256150"/>
              <a:ext cx="133975" cy="25"/>
            </a:xfrm>
            <a:custGeom>
              <a:avLst/>
              <a:gdLst/>
              <a:ahLst/>
              <a:cxnLst/>
              <a:rect l="0" t="0" r="0" b="0"/>
              <a:pathLst>
                <a:path w="5359" h="1" fill="none" extrusionOk="0">
                  <a:moveTo>
                    <a:pt x="5358" y="0"/>
                  </a:move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1" name="Shape 521"/>
            <p:cNvSpPr/>
            <p:nvPr/>
          </p:nvSpPr>
          <p:spPr>
            <a:xfrm>
              <a:off x="688900" y="1201350"/>
              <a:ext cx="255750" cy="25"/>
            </a:xfrm>
            <a:custGeom>
              <a:avLst/>
              <a:gdLst/>
              <a:ahLst/>
              <a:cxnLst/>
              <a:rect l="0" t="0" r="0" b="0"/>
              <a:pathLst>
                <a:path w="10230" h="1" fill="none" extrusionOk="0">
                  <a:moveTo>
                    <a:pt x="10229" y="1"/>
                  </a:moveTo>
                  <a:lnTo>
                    <a:pt x="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2" name="Shape 522"/>
            <p:cNvSpPr/>
            <p:nvPr/>
          </p:nvSpPr>
          <p:spPr>
            <a:xfrm>
              <a:off x="688900" y="1145950"/>
              <a:ext cx="255750" cy="25"/>
            </a:xfrm>
            <a:custGeom>
              <a:avLst/>
              <a:gdLst/>
              <a:ahLst/>
              <a:cxnLst/>
              <a:rect l="0" t="0" r="0" b="0"/>
              <a:pathLst>
                <a:path w="10230" h="1" fill="none" extrusionOk="0">
                  <a:moveTo>
                    <a:pt x="10229" y="0"/>
                  </a:move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3" name="Shape 523"/>
            <p:cNvSpPr/>
            <p:nvPr/>
          </p:nvSpPr>
          <p:spPr>
            <a:xfrm>
              <a:off x="688900" y="1090525"/>
              <a:ext cx="255750" cy="25"/>
            </a:xfrm>
            <a:custGeom>
              <a:avLst/>
              <a:gdLst/>
              <a:ahLst/>
              <a:cxnLst/>
              <a:rect l="0" t="0" r="0" b="0"/>
              <a:pathLst>
                <a:path w="10230" h="1" fill="none" extrusionOk="0">
                  <a:moveTo>
                    <a:pt x="10229" y="1"/>
                  </a:moveTo>
                  <a:lnTo>
                    <a:pt x="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4" name="Shape 524"/>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25" name="Shape 525"/>
          <p:cNvGrpSpPr/>
          <p:nvPr/>
        </p:nvGrpSpPr>
        <p:grpSpPr>
          <a:xfrm>
            <a:off x="2952792" y="1093915"/>
            <a:ext cx="324723" cy="278043"/>
            <a:chOff x="1934025" y="1001650"/>
            <a:chExt cx="415300" cy="355600"/>
          </a:xfrm>
        </p:grpSpPr>
        <p:sp>
          <p:nvSpPr>
            <p:cNvPr id="526" name="Shape 526"/>
            <p:cNvSpPr/>
            <p:nvPr/>
          </p:nvSpPr>
          <p:spPr>
            <a:xfrm>
              <a:off x="1934025" y="1303650"/>
              <a:ext cx="207650" cy="53600"/>
            </a:xfrm>
            <a:custGeom>
              <a:avLst/>
              <a:gdLst/>
              <a:ahLst/>
              <a:cxnLst/>
              <a:rect l="0" t="0" r="0" b="0"/>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7" name="Shape 527"/>
            <p:cNvSpPr/>
            <p:nvPr/>
          </p:nvSpPr>
          <p:spPr>
            <a:xfrm>
              <a:off x="2141650" y="1303650"/>
              <a:ext cx="207675" cy="53600"/>
            </a:xfrm>
            <a:custGeom>
              <a:avLst/>
              <a:gdLst/>
              <a:ahLst/>
              <a:cxnLst/>
              <a:rect l="0" t="0" r="0" b="0"/>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8" name="Shape 528"/>
            <p:cNvSpPr/>
            <p:nvPr/>
          </p:nvSpPr>
          <p:spPr>
            <a:xfrm>
              <a:off x="1934025" y="1001650"/>
              <a:ext cx="207650" cy="331250"/>
            </a:xfrm>
            <a:custGeom>
              <a:avLst/>
              <a:gdLst/>
              <a:ahLst/>
              <a:cxnLst/>
              <a:rect l="0" t="0" r="0" b="0"/>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9" name="Shape 529"/>
            <p:cNvSpPr/>
            <p:nvPr/>
          </p:nvSpPr>
          <p:spPr>
            <a:xfrm>
              <a:off x="2141650" y="1001650"/>
              <a:ext cx="207675" cy="331250"/>
            </a:xfrm>
            <a:custGeom>
              <a:avLst/>
              <a:gdLst/>
              <a:ahLst/>
              <a:cxnLst/>
              <a:rect l="0" t="0" r="0" b="0"/>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530" name="Shape 530"/>
          <p:cNvSpPr/>
          <p:nvPr/>
        </p:nvSpPr>
        <p:spPr>
          <a:xfrm>
            <a:off x="3477622" y="1070641"/>
            <a:ext cx="326599" cy="324703"/>
          </a:xfrm>
          <a:custGeom>
            <a:avLst/>
            <a:gdLst/>
            <a:ahLst/>
            <a:cxnLst/>
            <a:rect l="0" t="0" r="0" b="0"/>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1" name="Shape 531"/>
          <p:cNvSpPr/>
          <p:nvPr/>
        </p:nvSpPr>
        <p:spPr>
          <a:xfrm>
            <a:off x="4003730" y="1086828"/>
            <a:ext cx="325661" cy="292332"/>
          </a:xfrm>
          <a:custGeom>
            <a:avLst/>
            <a:gdLst/>
            <a:ahLst/>
            <a:cxnLst/>
            <a:rect l="0" t="0" r="0" b="0"/>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2" name="Shape 532"/>
          <p:cNvSpPr/>
          <p:nvPr/>
        </p:nvSpPr>
        <p:spPr>
          <a:xfrm>
            <a:off x="4534119" y="1089212"/>
            <a:ext cx="316141" cy="287563"/>
          </a:xfrm>
          <a:custGeom>
            <a:avLst/>
            <a:gdLst/>
            <a:ahLst/>
            <a:cxnLst/>
            <a:rect l="0" t="0" r="0" b="0"/>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3" name="Shape 533"/>
          <p:cNvSpPr/>
          <p:nvPr/>
        </p:nvSpPr>
        <p:spPr>
          <a:xfrm>
            <a:off x="5070235" y="1092067"/>
            <a:ext cx="295186" cy="281855"/>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534" name="Shape 534"/>
          <p:cNvGrpSpPr/>
          <p:nvPr/>
        </p:nvGrpSpPr>
        <p:grpSpPr>
          <a:xfrm>
            <a:off x="5580269" y="1072960"/>
            <a:ext cx="325661" cy="326130"/>
            <a:chOff x="5294400" y="974850"/>
            <a:chExt cx="416500" cy="417100"/>
          </a:xfrm>
        </p:grpSpPr>
        <p:sp>
          <p:nvSpPr>
            <p:cNvPr id="535" name="Shape 535"/>
            <p:cNvSpPr/>
            <p:nvPr/>
          </p:nvSpPr>
          <p:spPr>
            <a:xfrm>
              <a:off x="5325450" y="997975"/>
              <a:ext cx="151650" cy="154700"/>
            </a:xfrm>
            <a:custGeom>
              <a:avLst/>
              <a:gdLst/>
              <a:ahLst/>
              <a:cxnLst/>
              <a:rect l="0" t="0" r="0" b="0"/>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6" name="Shape 536"/>
            <p:cNvSpPr/>
            <p:nvPr/>
          </p:nvSpPr>
          <p:spPr>
            <a:xfrm>
              <a:off x="5294400" y="974850"/>
              <a:ext cx="416500" cy="417100"/>
            </a:xfrm>
            <a:custGeom>
              <a:avLst/>
              <a:gdLst/>
              <a:ahLst/>
              <a:cxnLst/>
              <a:rect l="0" t="0" r="0" b="0"/>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37" name="Shape 537"/>
          <p:cNvGrpSpPr/>
          <p:nvPr/>
        </p:nvGrpSpPr>
        <p:grpSpPr>
          <a:xfrm>
            <a:off x="6066826" y="1036309"/>
            <a:ext cx="403734" cy="393256"/>
            <a:chOff x="5916675" y="927975"/>
            <a:chExt cx="516350" cy="502950"/>
          </a:xfrm>
        </p:grpSpPr>
        <p:sp>
          <p:nvSpPr>
            <p:cNvPr id="538" name="Shape 538"/>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9" name="Shape 539"/>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40" name="Shape 540"/>
          <p:cNvGrpSpPr/>
          <p:nvPr/>
        </p:nvGrpSpPr>
        <p:grpSpPr>
          <a:xfrm>
            <a:off x="1882097" y="1640444"/>
            <a:ext cx="363739" cy="245672"/>
            <a:chOff x="564675" y="1700625"/>
            <a:chExt cx="465200" cy="314200"/>
          </a:xfrm>
        </p:grpSpPr>
        <p:sp>
          <p:nvSpPr>
            <p:cNvPr id="541" name="Shape 541"/>
            <p:cNvSpPr/>
            <p:nvPr/>
          </p:nvSpPr>
          <p:spPr>
            <a:xfrm>
              <a:off x="564675" y="1700625"/>
              <a:ext cx="465200" cy="29250"/>
            </a:xfrm>
            <a:custGeom>
              <a:avLst/>
              <a:gdLst/>
              <a:ahLst/>
              <a:cxnLst/>
              <a:rect l="0" t="0" r="0" b="0"/>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2" name="Shape 542"/>
            <p:cNvSpPr/>
            <p:nvPr/>
          </p:nvSpPr>
          <p:spPr>
            <a:xfrm>
              <a:off x="564675" y="1732300"/>
              <a:ext cx="465200" cy="272175"/>
            </a:xfrm>
            <a:custGeom>
              <a:avLst/>
              <a:gdLst/>
              <a:ahLst/>
              <a:cxnLst/>
              <a:rect l="0" t="0" r="0" b="0"/>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3" name="Shape 543"/>
            <p:cNvSpPr/>
            <p:nvPr/>
          </p:nvSpPr>
          <p:spPr>
            <a:xfrm>
              <a:off x="572600" y="2014200"/>
              <a:ext cx="449375" cy="625"/>
            </a:xfrm>
            <a:custGeom>
              <a:avLst/>
              <a:gdLst/>
              <a:ahLst/>
              <a:cxnLst/>
              <a:rect l="0" t="0" r="0" b="0"/>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44" name="Shape 544"/>
          <p:cNvGrpSpPr/>
          <p:nvPr/>
        </p:nvGrpSpPr>
        <p:grpSpPr>
          <a:xfrm>
            <a:off x="2407690" y="1580452"/>
            <a:ext cx="363739" cy="356135"/>
            <a:chOff x="1236875" y="1623900"/>
            <a:chExt cx="465200" cy="455475"/>
          </a:xfrm>
        </p:grpSpPr>
        <p:sp>
          <p:nvSpPr>
            <p:cNvPr id="545" name="Shape 545"/>
            <p:cNvSpPr/>
            <p:nvPr/>
          </p:nvSpPr>
          <p:spPr>
            <a:xfrm>
              <a:off x="1236875" y="1623900"/>
              <a:ext cx="465200" cy="445125"/>
            </a:xfrm>
            <a:custGeom>
              <a:avLst/>
              <a:gdLst/>
              <a:ahLst/>
              <a:cxnLst/>
              <a:rect l="0" t="0" r="0" b="0"/>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6" name="Shape 546"/>
            <p:cNvSpPr/>
            <p:nvPr/>
          </p:nvSpPr>
          <p:spPr>
            <a:xfrm>
              <a:off x="1244800" y="2078750"/>
              <a:ext cx="449375" cy="625"/>
            </a:xfrm>
            <a:custGeom>
              <a:avLst/>
              <a:gdLst/>
              <a:ahLst/>
              <a:cxnLst/>
              <a:rect l="0" t="0" r="0" b="0"/>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7" name="Shape 547"/>
            <p:cNvSpPr/>
            <p:nvPr/>
          </p:nvSpPr>
          <p:spPr>
            <a:xfrm>
              <a:off x="1236875" y="1791950"/>
              <a:ext cx="465200" cy="171725"/>
            </a:xfrm>
            <a:custGeom>
              <a:avLst/>
              <a:gdLst/>
              <a:ahLst/>
              <a:cxnLst/>
              <a:rect l="0" t="0" r="0" b="0"/>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8" name="Shape 548"/>
            <p:cNvSpPr/>
            <p:nvPr/>
          </p:nvSpPr>
          <p:spPr>
            <a:xfrm>
              <a:off x="1330025" y="1750550"/>
              <a:ext cx="278900" cy="110850"/>
            </a:xfrm>
            <a:custGeom>
              <a:avLst/>
              <a:gdLst/>
              <a:ahLst/>
              <a:cxnLst/>
              <a:rect l="0" t="0" r="0" b="0"/>
              <a:pathLst>
                <a:path w="11156" h="4434" fill="none" extrusionOk="0">
                  <a:moveTo>
                    <a:pt x="1" y="4433"/>
                  </a:moveTo>
                  <a:lnTo>
                    <a:pt x="1" y="1"/>
                  </a:lnTo>
                  <a:lnTo>
                    <a:pt x="11155" y="1"/>
                  </a:lnTo>
                  <a:lnTo>
                    <a:pt x="11155" y="443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9" name="Shape 549"/>
            <p:cNvSpPr/>
            <p:nvPr/>
          </p:nvSpPr>
          <p:spPr>
            <a:xfrm>
              <a:off x="1402500" y="1810225"/>
              <a:ext cx="133975" cy="25"/>
            </a:xfrm>
            <a:custGeom>
              <a:avLst/>
              <a:gdLst/>
              <a:ahLst/>
              <a:cxnLst/>
              <a:rect l="0" t="0" r="0" b="0"/>
              <a:pathLst>
                <a:path w="5359" h="1" fill="none" extrusionOk="0">
                  <a:moveTo>
                    <a:pt x="0" y="0"/>
                  </a:moveTo>
                  <a:lnTo>
                    <a:pt x="5358"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0" name="Shape 550"/>
            <p:cNvSpPr/>
            <p:nvPr/>
          </p:nvSpPr>
          <p:spPr>
            <a:xfrm>
              <a:off x="1402500" y="1844325"/>
              <a:ext cx="133975" cy="25"/>
            </a:xfrm>
            <a:custGeom>
              <a:avLst/>
              <a:gdLst/>
              <a:ahLst/>
              <a:cxnLst/>
              <a:rect l="0" t="0" r="0" b="0"/>
              <a:pathLst>
                <a:path w="5359" h="1" fill="none" extrusionOk="0">
                  <a:moveTo>
                    <a:pt x="0" y="0"/>
                  </a:moveTo>
                  <a:lnTo>
                    <a:pt x="5358"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1" name="Shape 551"/>
            <p:cNvSpPr/>
            <p:nvPr/>
          </p:nvSpPr>
          <p:spPr>
            <a:xfrm>
              <a:off x="1402500" y="1878425"/>
              <a:ext cx="85250" cy="25"/>
            </a:xfrm>
            <a:custGeom>
              <a:avLst/>
              <a:gdLst/>
              <a:ahLst/>
              <a:cxnLst/>
              <a:rect l="0" t="0" r="0" b="0"/>
              <a:pathLst>
                <a:path w="3410" h="1" fill="none" extrusionOk="0">
                  <a:moveTo>
                    <a:pt x="0" y="0"/>
                  </a:moveTo>
                  <a:lnTo>
                    <a:pt x="341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52" name="Shape 552"/>
          <p:cNvGrpSpPr/>
          <p:nvPr/>
        </p:nvGrpSpPr>
        <p:grpSpPr>
          <a:xfrm>
            <a:off x="2944699" y="1588076"/>
            <a:ext cx="340908" cy="340888"/>
            <a:chOff x="1923675" y="1633650"/>
            <a:chExt cx="436000" cy="435975"/>
          </a:xfrm>
        </p:grpSpPr>
        <p:sp>
          <p:nvSpPr>
            <p:cNvPr id="553" name="Shape 553"/>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4" name="Shape 554"/>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5" name="Shape 555"/>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6" name="Shape 556"/>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7" name="Shape 557"/>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8" name="Shape 558"/>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59" name="Shape 559"/>
          <p:cNvGrpSpPr/>
          <p:nvPr/>
        </p:nvGrpSpPr>
        <p:grpSpPr>
          <a:xfrm>
            <a:off x="3468865" y="1586649"/>
            <a:ext cx="343742" cy="343742"/>
            <a:chOff x="2594050" y="1631825"/>
            <a:chExt cx="439625" cy="439625"/>
          </a:xfrm>
        </p:grpSpPr>
        <p:sp>
          <p:nvSpPr>
            <p:cNvPr id="560" name="Shape 56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1" name="Shape 56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2" name="Shape 56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3" name="Shape 56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564" name="Shape 564"/>
          <p:cNvSpPr/>
          <p:nvPr/>
        </p:nvSpPr>
        <p:spPr>
          <a:xfrm>
            <a:off x="4009907" y="1601987"/>
            <a:ext cx="313287" cy="313287"/>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565" name="Shape 565"/>
          <p:cNvGrpSpPr/>
          <p:nvPr/>
        </p:nvGrpSpPr>
        <p:grpSpPr>
          <a:xfrm>
            <a:off x="4552422" y="1560944"/>
            <a:ext cx="279001" cy="395152"/>
            <a:chOff x="3979850" y="1598950"/>
            <a:chExt cx="356825" cy="505375"/>
          </a:xfrm>
        </p:grpSpPr>
        <p:sp>
          <p:nvSpPr>
            <p:cNvPr id="566" name="Shape 566"/>
            <p:cNvSpPr/>
            <p:nvPr/>
          </p:nvSpPr>
          <p:spPr>
            <a:xfrm>
              <a:off x="3979850" y="1602600"/>
              <a:ext cx="44475" cy="501725"/>
            </a:xfrm>
            <a:custGeom>
              <a:avLst/>
              <a:gdLst/>
              <a:ahLst/>
              <a:cxnLst/>
              <a:rect l="0" t="0" r="0" b="0"/>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7" name="Shape 567"/>
            <p:cNvSpPr/>
            <p:nvPr/>
          </p:nvSpPr>
          <p:spPr>
            <a:xfrm>
              <a:off x="4037075" y="1598950"/>
              <a:ext cx="299600" cy="228950"/>
            </a:xfrm>
            <a:custGeom>
              <a:avLst/>
              <a:gdLst/>
              <a:ahLst/>
              <a:cxnLst/>
              <a:rect l="0" t="0" r="0" b="0"/>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68" name="Shape 568"/>
          <p:cNvGrpSpPr/>
          <p:nvPr/>
        </p:nvGrpSpPr>
        <p:grpSpPr>
          <a:xfrm>
            <a:off x="5033741" y="1645682"/>
            <a:ext cx="367551" cy="225675"/>
            <a:chOff x="4595425" y="1707325"/>
            <a:chExt cx="470075" cy="288625"/>
          </a:xfrm>
        </p:grpSpPr>
        <p:sp>
          <p:nvSpPr>
            <p:cNvPr id="569" name="Shape 569"/>
            <p:cNvSpPr/>
            <p:nvPr/>
          </p:nvSpPr>
          <p:spPr>
            <a:xfrm>
              <a:off x="4809750" y="1707325"/>
              <a:ext cx="41425" cy="41425"/>
            </a:xfrm>
            <a:custGeom>
              <a:avLst/>
              <a:gdLst/>
              <a:ahLst/>
              <a:cxnLst/>
              <a:rect l="0" t="0" r="0" b="0"/>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0" name="Shape 570"/>
            <p:cNvSpPr/>
            <p:nvPr/>
          </p:nvSpPr>
          <p:spPr>
            <a:xfrm>
              <a:off x="5024075" y="1761525"/>
              <a:ext cx="41425" cy="41425"/>
            </a:xfrm>
            <a:custGeom>
              <a:avLst/>
              <a:gdLst/>
              <a:ahLst/>
              <a:cxnLst/>
              <a:rect l="0" t="0" r="0" b="0"/>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1" name="Shape 571"/>
            <p:cNvSpPr/>
            <p:nvPr/>
          </p:nvSpPr>
          <p:spPr>
            <a:xfrm>
              <a:off x="4628900" y="1760300"/>
              <a:ext cx="403100" cy="177825"/>
            </a:xfrm>
            <a:custGeom>
              <a:avLst/>
              <a:gdLst/>
              <a:ahLst/>
              <a:cxnLst/>
              <a:rect l="0" t="0" r="0" b="0"/>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2" name="Shape 572"/>
            <p:cNvSpPr/>
            <p:nvPr/>
          </p:nvSpPr>
          <p:spPr>
            <a:xfrm>
              <a:off x="4595425" y="1761525"/>
              <a:ext cx="41425" cy="41425"/>
            </a:xfrm>
            <a:custGeom>
              <a:avLst/>
              <a:gdLst/>
              <a:ahLst/>
              <a:cxnLst/>
              <a:rect l="0" t="0" r="0" b="0"/>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3" name="Shape 573"/>
            <p:cNvSpPr/>
            <p:nvPr/>
          </p:nvSpPr>
          <p:spPr>
            <a:xfrm>
              <a:off x="4667275" y="1951475"/>
              <a:ext cx="326375" cy="44475"/>
            </a:xfrm>
            <a:custGeom>
              <a:avLst/>
              <a:gdLst/>
              <a:ahLst/>
              <a:cxnLst/>
              <a:rect l="0" t="0" r="0" b="0"/>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74" name="Shape 574"/>
          <p:cNvGrpSpPr/>
          <p:nvPr/>
        </p:nvGrpSpPr>
        <p:grpSpPr>
          <a:xfrm>
            <a:off x="5576946" y="1590461"/>
            <a:ext cx="332327" cy="336119"/>
            <a:chOff x="5290150" y="1636700"/>
            <a:chExt cx="425025" cy="429875"/>
          </a:xfrm>
        </p:grpSpPr>
        <p:sp>
          <p:nvSpPr>
            <p:cNvPr id="575" name="Shape 575"/>
            <p:cNvSpPr/>
            <p:nvPr/>
          </p:nvSpPr>
          <p:spPr>
            <a:xfrm>
              <a:off x="5396700" y="1939925"/>
              <a:ext cx="211900" cy="126650"/>
            </a:xfrm>
            <a:custGeom>
              <a:avLst/>
              <a:gdLst/>
              <a:ahLst/>
              <a:cxnLst/>
              <a:rect l="0" t="0" r="0" b="0"/>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6" name="Shape 576"/>
            <p:cNvSpPr/>
            <p:nvPr/>
          </p:nvSpPr>
          <p:spPr>
            <a:xfrm>
              <a:off x="5290150" y="1636700"/>
              <a:ext cx="425025" cy="294100"/>
            </a:xfrm>
            <a:custGeom>
              <a:avLst/>
              <a:gdLst/>
              <a:ahLst/>
              <a:cxnLst/>
              <a:rect l="0" t="0" r="0" b="0"/>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77" name="Shape 577"/>
          <p:cNvGrpSpPr/>
          <p:nvPr/>
        </p:nvGrpSpPr>
        <p:grpSpPr>
          <a:xfrm>
            <a:off x="6101581" y="1580452"/>
            <a:ext cx="334223" cy="350428"/>
            <a:chOff x="5961125" y="1623900"/>
            <a:chExt cx="427450" cy="448175"/>
          </a:xfrm>
        </p:grpSpPr>
        <p:sp>
          <p:nvSpPr>
            <p:cNvPr id="578" name="Shape 578"/>
            <p:cNvSpPr/>
            <p:nvPr/>
          </p:nvSpPr>
          <p:spPr>
            <a:xfrm>
              <a:off x="5961125" y="1678700"/>
              <a:ext cx="376925" cy="376925"/>
            </a:xfrm>
            <a:custGeom>
              <a:avLst/>
              <a:gdLst/>
              <a:ahLst/>
              <a:cxnLst/>
              <a:rect l="0" t="0" r="0" b="0"/>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9" name="Shape 579"/>
            <p:cNvSpPr/>
            <p:nvPr/>
          </p:nvSpPr>
          <p:spPr>
            <a:xfrm>
              <a:off x="6009825" y="1727425"/>
              <a:ext cx="279500" cy="279500"/>
            </a:xfrm>
            <a:custGeom>
              <a:avLst/>
              <a:gdLst/>
              <a:ahLst/>
              <a:cxnLst/>
              <a:rect l="0" t="0" r="0" b="0"/>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0" name="Shape 580"/>
            <p:cNvSpPr/>
            <p:nvPr/>
          </p:nvSpPr>
          <p:spPr>
            <a:xfrm>
              <a:off x="6107250" y="1824850"/>
              <a:ext cx="84650" cy="84650"/>
            </a:xfrm>
            <a:custGeom>
              <a:avLst/>
              <a:gdLst/>
              <a:ahLst/>
              <a:cxnLst/>
              <a:rect l="0" t="0" r="0" b="0"/>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1" name="Shape 581"/>
            <p:cNvSpPr/>
            <p:nvPr/>
          </p:nvSpPr>
          <p:spPr>
            <a:xfrm>
              <a:off x="6058550" y="1776125"/>
              <a:ext cx="182075" cy="182075"/>
            </a:xfrm>
            <a:custGeom>
              <a:avLst/>
              <a:gdLst/>
              <a:ahLst/>
              <a:cxnLst/>
              <a:rect l="0" t="0" r="0" b="0"/>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2" name="Shape 582"/>
            <p:cNvSpPr/>
            <p:nvPr/>
          </p:nvSpPr>
          <p:spPr>
            <a:xfrm>
              <a:off x="5971475" y="2001400"/>
              <a:ext cx="74925" cy="70675"/>
            </a:xfrm>
            <a:custGeom>
              <a:avLst/>
              <a:gdLst/>
              <a:ahLst/>
              <a:cxnLst/>
              <a:rect l="0" t="0" r="0" b="0"/>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3" name="Shape 583"/>
            <p:cNvSpPr/>
            <p:nvPr/>
          </p:nvSpPr>
          <p:spPr>
            <a:xfrm>
              <a:off x="6253375" y="2001400"/>
              <a:ext cx="74325" cy="70675"/>
            </a:xfrm>
            <a:custGeom>
              <a:avLst/>
              <a:gdLst/>
              <a:ahLst/>
              <a:cxnLst/>
              <a:rect l="0" t="0" r="0" b="0"/>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4" name="Shape 584"/>
            <p:cNvSpPr/>
            <p:nvPr/>
          </p:nvSpPr>
          <p:spPr>
            <a:xfrm>
              <a:off x="6137700" y="1623900"/>
              <a:ext cx="250875" cy="255150"/>
            </a:xfrm>
            <a:custGeom>
              <a:avLst/>
              <a:gdLst/>
              <a:ahLst/>
              <a:cxnLst/>
              <a:rect l="0" t="0" r="0" b="0"/>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85" name="Shape 585"/>
          <p:cNvGrpSpPr/>
          <p:nvPr/>
        </p:nvGrpSpPr>
        <p:grpSpPr>
          <a:xfrm>
            <a:off x="6615739" y="1589503"/>
            <a:ext cx="357074" cy="338034"/>
            <a:chOff x="6618700" y="1635475"/>
            <a:chExt cx="456675" cy="432325"/>
          </a:xfrm>
        </p:grpSpPr>
        <p:sp>
          <p:nvSpPr>
            <p:cNvPr id="586" name="Shape 586"/>
            <p:cNvSpPr/>
            <p:nvPr/>
          </p:nvSpPr>
          <p:spPr>
            <a:xfrm>
              <a:off x="6663775" y="1904000"/>
              <a:ext cx="117525" cy="163800"/>
            </a:xfrm>
            <a:custGeom>
              <a:avLst/>
              <a:gdLst/>
              <a:ahLst/>
              <a:cxnLst/>
              <a:rect l="0" t="0" r="0" b="0"/>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7" name="Shape 587"/>
            <p:cNvSpPr/>
            <p:nvPr/>
          </p:nvSpPr>
          <p:spPr>
            <a:xfrm>
              <a:off x="7046125" y="1775525"/>
              <a:ext cx="29250" cy="99275"/>
            </a:xfrm>
            <a:custGeom>
              <a:avLst/>
              <a:gdLst/>
              <a:ahLst/>
              <a:cxnLst/>
              <a:rect l="0" t="0" r="0" b="0"/>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8" name="Shape 588"/>
            <p:cNvSpPr/>
            <p:nvPr/>
          </p:nvSpPr>
          <p:spPr>
            <a:xfrm>
              <a:off x="6618700" y="1751775"/>
              <a:ext cx="96850" cy="146750"/>
            </a:xfrm>
            <a:custGeom>
              <a:avLst/>
              <a:gdLst/>
              <a:ahLst/>
              <a:cxnLst/>
              <a:rect l="0" t="0" r="0" b="0"/>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9" name="Shape 589"/>
            <p:cNvSpPr/>
            <p:nvPr/>
          </p:nvSpPr>
          <p:spPr>
            <a:xfrm>
              <a:off x="6721600" y="1660450"/>
              <a:ext cx="278900" cy="329425"/>
            </a:xfrm>
            <a:custGeom>
              <a:avLst/>
              <a:gdLst/>
              <a:ahLst/>
              <a:cxnLst/>
              <a:rect l="0" t="0" r="0" b="0"/>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0" name="Shape 590"/>
            <p:cNvSpPr/>
            <p:nvPr/>
          </p:nvSpPr>
          <p:spPr>
            <a:xfrm>
              <a:off x="7006550" y="1635475"/>
              <a:ext cx="34750" cy="378750"/>
            </a:xfrm>
            <a:custGeom>
              <a:avLst/>
              <a:gdLst/>
              <a:ahLst/>
              <a:cxnLst/>
              <a:rect l="0" t="0" r="0" b="0"/>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91" name="Shape 591"/>
          <p:cNvGrpSpPr/>
          <p:nvPr/>
        </p:nvGrpSpPr>
        <p:grpSpPr>
          <a:xfrm>
            <a:off x="1922561" y="2132239"/>
            <a:ext cx="282813" cy="303748"/>
            <a:chOff x="616425" y="2329600"/>
            <a:chExt cx="361700" cy="388475"/>
          </a:xfrm>
        </p:grpSpPr>
        <p:sp>
          <p:nvSpPr>
            <p:cNvPr id="592" name="Shape 592"/>
            <p:cNvSpPr/>
            <p:nvPr/>
          </p:nvSpPr>
          <p:spPr>
            <a:xfrm>
              <a:off x="616425" y="2329600"/>
              <a:ext cx="361700" cy="388475"/>
            </a:xfrm>
            <a:custGeom>
              <a:avLst/>
              <a:gdLst/>
              <a:ahLst/>
              <a:cxnLst/>
              <a:rect l="0" t="0" r="0" b="0"/>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3" name="Shape 593"/>
            <p:cNvSpPr/>
            <p:nvPr/>
          </p:nvSpPr>
          <p:spPr>
            <a:xfrm>
              <a:off x="704725" y="2545750"/>
              <a:ext cx="185125" cy="25"/>
            </a:xfrm>
            <a:custGeom>
              <a:avLst/>
              <a:gdLst/>
              <a:ahLst/>
              <a:cxnLst/>
              <a:rect l="0" t="0" r="0" b="0"/>
              <a:pathLst>
                <a:path w="7405" h="1" fill="none" extrusionOk="0">
                  <a:moveTo>
                    <a:pt x="7404" y="0"/>
                  </a:move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4" name="Shape 594"/>
            <p:cNvSpPr/>
            <p:nvPr/>
          </p:nvSpPr>
          <p:spPr>
            <a:xfrm>
              <a:off x="811875" y="2626125"/>
              <a:ext cx="31075" cy="31075"/>
            </a:xfrm>
            <a:custGeom>
              <a:avLst/>
              <a:gdLst/>
              <a:ahLst/>
              <a:cxnLst/>
              <a:rect l="0" t="0" r="0" b="0"/>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5" name="Shape 595"/>
            <p:cNvSpPr/>
            <p:nvPr/>
          </p:nvSpPr>
          <p:spPr>
            <a:xfrm>
              <a:off x="751000" y="2568275"/>
              <a:ext cx="54200" cy="53600"/>
            </a:xfrm>
            <a:custGeom>
              <a:avLst/>
              <a:gdLst/>
              <a:ahLst/>
              <a:cxnLst/>
              <a:rect l="0" t="0" r="0" b="0"/>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6" name="Shape 596"/>
            <p:cNvSpPr/>
            <p:nvPr/>
          </p:nvSpPr>
          <p:spPr>
            <a:xfrm>
              <a:off x="769875" y="2662650"/>
              <a:ext cx="23775" cy="23775"/>
            </a:xfrm>
            <a:custGeom>
              <a:avLst/>
              <a:gdLst/>
              <a:ahLst/>
              <a:cxnLst/>
              <a:rect l="0" t="0" r="0" b="0"/>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7" name="Shape 597"/>
            <p:cNvSpPr/>
            <p:nvPr/>
          </p:nvSpPr>
          <p:spPr>
            <a:xfrm>
              <a:off x="799700" y="2503125"/>
              <a:ext cx="24375" cy="23775"/>
            </a:xfrm>
            <a:custGeom>
              <a:avLst/>
              <a:gdLst/>
              <a:ahLst/>
              <a:cxnLst/>
              <a:rect l="0" t="0" r="0" b="0"/>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8" name="Shape 598"/>
            <p:cNvSpPr/>
            <p:nvPr/>
          </p:nvSpPr>
          <p:spPr>
            <a:xfrm>
              <a:off x="766825" y="2388050"/>
              <a:ext cx="60925" cy="25"/>
            </a:xfrm>
            <a:custGeom>
              <a:avLst/>
              <a:gdLst/>
              <a:ahLst/>
              <a:cxnLst/>
              <a:rect l="0" t="0" r="0" b="0"/>
              <a:pathLst>
                <a:path w="2437" h="1" fill="none" extrusionOk="0">
                  <a:moveTo>
                    <a:pt x="2436" y="0"/>
                  </a:moveTo>
                  <a:lnTo>
                    <a:pt x="1"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9" name="Shape 599"/>
            <p:cNvSpPr/>
            <p:nvPr/>
          </p:nvSpPr>
          <p:spPr>
            <a:xfrm>
              <a:off x="769875" y="2456250"/>
              <a:ext cx="31075" cy="31075"/>
            </a:xfrm>
            <a:custGeom>
              <a:avLst/>
              <a:gdLst/>
              <a:ahLst/>
              <a:cxnLst/>
              <a:rect l="0" t="0" r="0" b="0"/>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00" name="Shape 600"/>
          <p:cNvGrpSpPr/>
          <p:nvPr/>
        </p:nvGrpSpPr>
        <p:grpSpPr>
          <a:xfrm>
            <a:off x="2440550" y="2135093"/>
            <a:ext cx="298040" cy="298040"/>
            <a:chOff x="1278900" y="2333250"/>
            <a:chExt cx="381175" cy="381175"/>
          </a:xfrm>
        </p:grpSpPr>
        <p:sp>
          <p:nvSpPr>
            <p:cNvPr id="601" name="Shape 601"/>
            <p:cNvSpPr/>
            <p:nvPr/>
          </p:nvSpPr>
          <p:spPr>
            <a:xfrm>
              <a:off x="1278900" y="2333250"/>
              <a:ext cx="381175" cy="381175"/>
            </a:xfrm>
            <a:custGeom>
              <a:avLst/>
              <a:gdLst/>
              <a:ahLst/>
              <a:cxnLst/>
              <a:rect l="0" t="0" r="0" b="0"/>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2" name="Shape 602"/>
            <p:cNvSpPr/>
            <p:nvPr/>
          </p:nvSpPr>
          <p:spPr>
            <a:xfrm>
              <a:off x="1525475"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3" name="Shape 603"/>
            <p:cNvSpPr/>
            <p:nvPr/>
          </p:nvSpPr>
          <p:spPr>
            <a:xfrm>
              <a:off x="1369600"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4" name="Shape 604"/>
            <p:cNvSpPr/>
            <p:nvPr/>
          </p:nvSpPr>
          <p:spPr>
            <a:xfrm>
              <a:off x="1369600" y="2604200"/>
              <a:ext cx="199750" cy="40825"/>
            </a:xfrm>
            <a:custGeom>
              <a:avLst/>
              <a:gdLst/>
              <a:ahLst/>
              <a:cxnLst/>
              <a:rect l="0" t="0" r="0" b="0"/>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05" name="Shape 605"/>
          <p:cNvGrpSpPr/>
          <p:nvPr/>
        </p:nvGrpSpPr>
        <p:grpSpPr>
          <a:xfrm>
            <a:off x="2966123" y="2135093"/>
            <a:ext cx="298060" cy="298040"/>
            <a:chOff x="1951075" y="2333250"/>
            <a:chExt cx="381200" cy="381175"/>
          </a:xfrm>
        </p:grpSpPr>
        <p:sp>
          <p:nvSpPr>
            <p:cNvPr id="606" name="Shape 606"/>
            <p:cNvSpPr/>
            <p:nvPr/>
          </p:nvSpPr>
          <p:spPr>
            <a:xfrm>
              <a:off x="1951075" y="2333250"/>
              <a:ext cx="381200" cy="381175"/>
            </a:xfrm>
            <a:custGeom>
              <a:avLst/>
              <a:gdLst/>
              <a:ahLst/>
              <a:cxnLst/>
              <a:rect l="0" t="0" r="0" b="0"/>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7" name="Shape 607"/>
            <p:cNvSpPr/>
            <p:nvPr/>
          </p:nvSpPr>
          <p:spPr>
            <a:xfrm>
              <a:off x="2197675" y="2503125"/>
              <a:ext cx="43875" cy="47525"/>
            </a:xfrm>
            <a:custGeom>
              <a:avLst/>
              <a:gdLst/>
              <a:ahLst/>
              <a:cxnLst/>
              <a:rect l="0" t="0" r="0" b="0"/>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8" name="Shape 608"/>
            <p:cNvSpPr/>
            <p:nvPr/>
          </p:nvSpPr>
          <p:spPr>
            <a:xfrm>
              <a:off x="2041800"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9" name="Shape 609"/>
            <p:cNvSpPr/>
            <p:nvPr/>
          </p:nvSpPr>
          <p:spPr>
            <a:xfrm>
              <a:off x="2041800" y="2584100"/>
              <a:ext cx="199750" cy="41425"/>
            </a:xfrm>
            <a:custGeom>
              <a:avLst/>
              <a:gdLst/>
              <a:ahLst/>
              <a:cxnLst/>
              <a:rect l="0" t="0" r="0" b="0"/>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10" name="Shape 610"/>
          <p:cNvGrpSpPr/>
          <p:nvPr/>
        </p:nvGrpSpPr>
        <p:grpSpPr>
          <a:xfrm>
            <a:off x="3491717" y="2135093"/>
            <a:ext cx="298040" cy="298040"/>
            <a:chOff x="2623275" y="2333250"/>
            <a:chExt cx="381175" cy="381175"/>
          </a:xfrm>
        </p:grpSpPr>
        <p:sp>
          <p:nvSpPr>
            <p:cNvPr id="611" name="Shape 611"/>
            <p:cNvSpPr/>
            <p:nvPr/>
          </p:nvSpPr>
          <p:spPr>
            <a:xfrm>
              <a:off x="2623275" y="2333250"/>
              <a:ext cx="381175" cy="381175"/>
            </a:xfrm>
            <a:custGeom>
              <a:avLst/>
              <a:gdLst/>
              <a:ahLst/>
              <a:cxnLst/>
              <a:rect l="0" t="0" r="0" b="0"/>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2" name="Shape 612"/>
            <p:cNvSpPr/>
            <p:nvPr/>
          </p:nvSpPr>
          <p:spPr>
            <a:xfrm>
              <a:off x="2869875" y="2503125"/>
              <a:ext cx="43875" cy="47525"/>
            </a:xfrm>
            <a:custGeom>
              <a:avLst/>
              <a:gdLst/>
              <a:ahLst/>
              <a:cxnLst/>
              <a:rect l="0" t="0" r="0" b="0"/>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3" name="Shape 613"/>
            <p:cNvSpPr/>
            <p:nvPr/>
          </p:nvSpPr>
          <p:spPr>
            <a:xfrm>
              <a:off x="2714000" y="2503125"/>
              <a:ext cx="43875" cy="47525"/>
            </a:xfrm>
            <a:custGeom>
              <a:avLst/>
              <a:gdLst/>
              <a:ahLst/>
              <a:cxnLst/>
              <a:rect l="0" t="0" r="0" b="0"/>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4" name="Shape 614"/>
            <p:cNvSpPr/>
            <p:nvPr/>
          </p:nvSpPr>
          <p:spPr>
            <a:xfrm>
              <a:off x="2810200" y="2595675"/>
              <a:ext cx="99875" cy="31075"/>
            </a:xfrm>
            <a:custGeom>
              <a:avLst/>
              <a:gdLst/>
              <a:ahLst/>
              <a:cxnLst/>
              <a:rect l="0" t="0" r="0" b="0"/>
              <a:pathLst>
                <a:path w="3995" h="1243" fill="none" extrusionOk="0">
                  <a:moveTo>
                    <a:pt x="1" y="1242"/>
                  </a:moveTo>
                  <a:lnTo>
                    <a:pt x="3995"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15" name="Shape 615"/>
          <p:cNvGrpSpPr/>
          <p:nvPr/>
        </p:nvGrpSpPr>
        <p:grpSpPr>
          <a:xfrm>
            <a:off x="4086821" y="2083683"/>
            <a:ext cx="159018" cy="397068"/>
            <a:chOff x="3384375" y="2267500"/>
            <a:chExt cx="203375" cy="507825"/>
          </a:xfrm>
        </p:grpSpPr>
        <p:sp>
          <p:nvSpPr>
            <p:cNvPr id="616" name="Shape 616"/>
            <p:cNvSpPr/>
            <p:nvPr/>
          </p:nvSpPr>
          <p:spPr>
            <a:xfrm>
              <a:off x="3384375" y="2373425"/>
              <a:ext cx="203375" cy="401900"/>
            </a:xfrm>
            <a:custGeom>
              <a:avLst/>
              <a:gdLst/>
              <a:ahLst/>
              <a:cxnLst/>
              <a:rect l="0" t="0" r="0" b="0"/>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7" name="Shape 617"/>
            <p:cNvSpPr/>
            <p:nvPr/>
          </p:nvSpPr>
          <p:spPr>
            <a:xfrm>
              <a:off x="3443425" y="2267500"/>
              <a:ext cx="85275" cy="93775"/>
            </a:xfrm>
            <a:custGeom>
              <a:avLst/>
              <a:gdLst/>
              <a:ahLst/>
              <a:cxnLst/>
              <a:rect l="0" t="0" r="0" b="0"/>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18" name="Shape 618"/>
          <p:cNvGrpSpPr/>
          <p:nvPr/>
        </p:nvGrpSpPr>
        <p:grpSpPr>
          <a:xfrm>
            <a:off x="5152277" y="2134135"/>
            <a:ext cx="130460" cy="296144"/>
            <a:chOff x="4747025" y="2332025"/>
            <a:chExt cx="166850" cy="378750"/>
          </a:xfrm>
        </p:grpSpPr>
        <p:sp>
          <p:nvSpPr>
            <p:cNvPr id="619" name="Shape 619"/>
            <p:cNvSpPr/>
            <p:nvPr/>
          </p:nvSpPr>
          <p:spPr>
            <a:xfrm>
              <a:off x="4747025" y="2427025"/>
              <a:ext cx="166850" cy="283750"/>
            </a:xfrm>
            <a:custGeom>
              <a:avLst/>
              <a:gdLst/>
              <a:ahLst/>
              <a:cxnLst/>
              <a:rect l="0" t="0" r="0" b="0"/>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0" name="Shape 620"/>
            <p:cNvSpPr/>
            <p:nvPr/>
          </p:nvSpPr>
          <p:spPr>
            <a:xfrm>
              <a:off x="4792100" y="2332025"/>
              <a:ext cx="76725" cy="84050"/>
            </a:xfrm>
            <a:custGeom>
              <a:avLst/>
              <a:gdLst/>
              <a:ahLst/>
              <a:cxnLst/>
              <a:rect l="0" t="0" r="0" b="0"/>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21" name="Shape 621"/>
          <p:cNvGrpSpPr/>
          <p:nvPr/>
        </p:nvGrpSpPr>
        <p:grpSpPr>
          <a:xfrm>
            <a:off x="4624318" y="2085579"/>
            <a:ext cx="135210" cy="393256"/>
            <a:chOff x="4071800" y="2269925"/>
            <a:chExt cx="172925" cy="502950"/>
          </a:xfrm>
        </p:grpSpPr>
        <p:sp>
          <p:nvSpPr>
            <p:cNvPr id="622" name="Shape 622"/>
            <p:cNvSpPr/>
            <p:nvPr/>
          </p:nvSpPr>
          <p:spPr>
            <a:xfrm>
              <a:off x="4118075" y="2269925"/>
              <a:ext cx="80375" cy="91350"/>
            </a:xfrm>
            <a:custGeom>
              <a:avLst/>
              <a:gdLst/>
              <a:ahLst/>
              <a:cxnLst/>
              <a:rect l="0" t="0" r="0" b="0"/>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3" name="Shape 623"/>
            <p:cNvSpPr/>
            <p:nvPr/>
          </p:nvSpPr>
          <p:spPr>
            <a:xfrm>
              <a:off x="4071800" y="2372825"/>
              <a:ext cx="172925" cy="400050"/>
            </a:xfrm>
            <a:custGeom>
              <a:avLst/>
              <a:gdLst/>
              <a:ahLst/>
              <a:cxnLst/>
              <a:rect l="0" t="0" r="0" b="0"/>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624" name="Shape 624"/>
          <p:cNvSpPr/>
          <p:nvPr/>
        </p:nvSpPr>
        <p:spPr>
          <a:xfrm>
            <a:off x="5594446" y="2127157"/>
            <a:ext cx="298040" cy="314226"/>
          </a:xfrm>
          <a:custGeom>
            <a:avLst/>
            <a:gdLst/>
            <a:ahLst/>
            <a:cxnLst/>
            <a:rect l="0" t="0" r="0" b="0"/>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625" name="Shape 625"/>
          <p:cNvGrpSpPr/>
          <p:nvPr/>
        </p:nvGrpSpPr>
        <p:grpSpPr>
          <a:xfrm>
            <a:off x="6110632" y="2132708"/>
            <a:ext cx="321849" cy="302810"/>
            <a:chOff x="5972700" y="2330200"/>
            <a:chExt cx="411625" cy="387275"/>
          </a:xfrm>
        </p:grpSpPr>
        <p:sp>
          <p:nvSpPr>
            <p:cNvPr id="626" name="Shape 626"/>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7" name="Shape 627"/>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28" name="Shape 628"/>
          <p:cNvGrpSpPr/>
          <p:nvPr/>
        </p:nvGrpSpPr>
        <p:grpSpPr>
          <a:xfrm>
            <a:off x="2013026" y="2624015"/>
            <a:ext cx="101901" cy="371363"/>
            <a:chOff x="732125" y="2958550"/>
            <a:chExt cx="130325" cy="474950"/>
          </a:xfrm>
        </p:grpSpPr>
        <p:sp>
          <p:nvSpPr>
            <p:cNvPr id="629" name="Shape 629"/>
            <p:cNvSpPr/>
            <p:nvPr/>
          </p:nvSpPr>
          <p:spPr>
            <a:xfrm>
              <a:off x="732125" y="2958550"/>
              <a:ext cx="130325" cy="474950"/>
            </a:xfrm>
            <a:custGeom>
              <a:avLst/>
              <a:gdLst/>
              <a:ahLst/>
              <a:cxnLst/>
              <a:rect l="0" t="0" r="0" b="0"/>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0" name="Shape 630"/>
            <p:cNvSpPr/>
            <p:nvPr/>
          </p:nvSpPr>
          <p:spPr>
            <a:xfrm>
              <a:off x="756475" y="3090675"/>
              <a:ext cx="81625" cy="318475"/>
            </a:xfrm>
            <a:custGeom>
              <a:avLst/>
              <a:gdLst/>
              <a:ahLst/>
              <a:cxnLst/>
              <a:rect l="0" t="0" r="0" b="0"/>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1" name="Shape 631"/>
            <p:cNvSpPr/>
            <p:nvPr/>
          </p:nvSpPr>
          <p:spPr>
            <a:xfrm>
              <a:off x="802750" y="3129050"/>
              <a:ext cx="13425" cy="25"/>
            </a:xfrm>
            <a:custGeom>
              <a:avLst/>
              <a:gdLst/>
              <a:ahLst/>
              <a:cxnLst/>
              <a:rect l="0" t="0" r="0" b="0"/>
              <a:pathLst>
                <a:path w="537" h="1" fill="none" extrusionOk="0">
                  <a:moveTo>
                    <a:pt x="536" y="0"/>
                  </a:move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2" name="Shape 632"/>
            <p:cNvSpPr/>
            <p:nvPr/>
          </p:nvSpPr>
          <p:spPr>
            <a:xfrm>
              <a:off x="802750" y="3162525"/>
              <a:ext cx="13425" cy="25"/>
            </a:xfrm>
            <a:custGeom>
              <a:avLst/>
              <a:gdLst/>
              <a:ahLst/>
              <a:cxnLst/>
              <a:rect l="0" t="0" r="0" b="0"/>
              <a:pathLst>
                <a:path w="537" h="1" fill="none" extrusionOk="0">
                  <a:moveTo>
                    <a:pt x="536" y="1"/>
                  </a:moveTo>
                  <a:lnTo>
                    <a:pt x="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3" name="Shape 633"/>
            <p:cNvSpPr/>
            <p:nvPr/>
          </p:nvSpPr>
          <p:spPr>
            <a:xfrm>
              <a:off x="802750" y="3196025"/>
              <a:ext cx="13425" cy="25"/>
            </a:xfrm>
            <a:custGeom>
              <a:avLst/>
              <a:gdLst/>
              <a:ahLst/>
              <a:cxnLst/>
              <a:rect l="0" t="0" r="0" b="0"/>
              <a:pathLst>
                <a:path w="537" h="1" fill="none" extrusionOk="0">
                  <a:moveTo>
                    <a:pt x="536" y="0"/>
                  </a:move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4" name="Shape 634"/>
            <p:cNvSpPr/>
            <p:nvPr/>
          </p:nvSpPr>
          <p:spPr>
            <a:xfrm>
              <a:off x="802750" y="3229500"/>
              <a:ext cx="13425" cy="25"/>
            </a:xfrm>
            <a:custGeom>
              <a:avLst/>
              <a:gdLst/>
              <a:ahLst/>
              <a:cxnLst/>
              <a:rect l="0" t="0" r="0" b="0"/>
              <a:pathLst>
                <a:path w="537" h="1" fill="none" extrusionOk="0">
                  <a:moveTo>
                    <a:pt x="536" y="1"/>
                  </a:moveTo>
                  <a:lnTo>
                    <a:pt x="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5" name="Shape 635"/>
            <p:cNvSpPr/>
            <p:nvPr/>
          </p:nvSpPr>
          <p:spPr>
            <a:xfrm>
              <a:off x="802750" y="3263000"/>
              <a:ext cx="13425" cy="25"/>
            </a:xfrm>
            <a:custGeom>
              <a:avLst/>
              <a:gdLst/>
              <a:ahLst/>
              <a:cxnLst/>
              <a:rect l="0" t="0" r="0" b="0"/>
              <a:pathLst>
                <a:path w="537" h="1" fill="none" extrusionOk="0">
                  <a:moveTo>
                    <a:pt x="536" y="0"/>
                  </a:move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6" name="Shape 636"/>
            <p:cNvSpPr/>
            <p:nvPr/>
          </p:nvSpPr>
          <p:spPr>
            <a:xfrm>
              <a:off x="802750" y="3296475"/>
              <a:ext cx="13425" cy="25"/>
            </a:xfrm>
            <a:custGeom>
              <a:avLst/>
              <a:gdLst/>
              <a:ahLst/>
              <a:cxnLst/>
              <a:rect l="0" t="0" r="0" b="0"/>
              <a:pathLst>
                <a:path w="537" h="1" fill="none" extrusionOk="0">
                  <a:moveTo>
                    <a:pt x="536" y="1"/>
                  </a:moveTo>
                  <a:lnTo>
                    <a:pt x="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637" name="Shape 637"/>
          <p:cNvSpPr/>
          <p:nvPr/>
        </p:nvSpPr>
        <p:spPr>
          <a:xfrm>
            <a:off x="2959119" y="2609455"/>
            <a:ext cx="312329" cy="400880"/>
          </a:xfrm>
          <a:custGeom>
            <a:avLst/>
            <a:gdLst/>
            <a:ahLst/>
            <a:cxnLst/>
            <a:rect l="0" t="0" r="0" b="0"/>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8" name="Shape 638"/>
          <p:cNvSpPr/>
          <p:nvPr/>
        </p:nvSpPr>
        <p:spPr>
          <a:xfrm>
            <a:off x="2473948" y="2609455"/>
            <a:ext cx="231403" cy="400880"/>
          </a:xfrm>
          <a:custGeom>
            <a:avLst/>
            <a:gdLst/>
            <a:ahLst/>
            <a:cxnLst/>
            <a:rect l="0" t="0" r="0" b="0"/>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639" name="Shape 639"/>
          <p:cNvGrpSpPr/>
          <p:nvPr/>
        </p:nvGrpSpPr>
        <p:grpSpPr>
          <a:xfrm>
            <a:off x="3460304" y="2635920"/>
            <a:ext cx="360885" cy="341846"/>
            <a:chOff x="2583100" y="2973775"/>
            <a:chExt cx="461550" cy="437200"/>
          </a:xfrm>
        </p:grpSpPr>
        <p:sp>
          <p:nvSpPr>
            <p:cNvPr id="640" name="Shape 640"/>
            <p:cNvSpPr/>
            <p:nvPr/>
          </p:nvSpPr>
          <p:spPr>
            <a:xfrm>
              <a:off x="2701225" y="3315975"/>
              <a:ext cx="225300" cy="95000"/>
            </a:xfrm>
            <a:custGeom>
              <a:avLst/>
              <a:gdLst/>
              <a:ahLst/>
              <a:cxnLst/>
              <a:rect l="0" t="0" r="0" b="0"/>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1" name="Shape 641"/>
            <p:cNvSpPr/>
            <p:nvPr/>
          </p:nvSpPr>
          <p:spPr>
            <a:xfrm>
              <a:off x="2583100" y="2973775"/>
              <a:ext cx="461550" cy="336125"/>
            </a:xfrm>
            <a:custGeom>
              <a:avLst/>
              <a:gdLst/>
              <a:ahLst/>
              <a:cxnLst/>
              <a:rect l="0" t="0" r="0" b="0"/>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642" name="Shape 642"/>
          <p:cNvSpPr/>
          <p:nvPr/>
        </p:nvSpPr>
        <p:spPr>
          <a:xfrm>
            <a:off x="5052133" y="2644213"/>
            <a:ext cx="331369" cy="331369"/>
          </a:xfrm>
          <a:custGeom>
            <a:avLst/>
            <a:gdLst/>
            <a:ahLst/>
            <a:cxnLst/>
            <a:rect l="0" t="0" r="0" b="0"/>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643" name="Shape 643"/>
          <p:cNvGrpSpPr/>
          <p:nvPr/>
        </p:nvGrpSpPr>
        <p:grpSpPr>
          <a:xfrm>
            <a:off x="5543618" y="2662113"/>
            <a:ext cx="404691" cy="300894"/>
            <a:chOff x="5247525" y="3007275"/>
            <a:chExt cx="517575" cy="384825"/>
          </a:xfrm>
        </p:grpSpPr>
        <p:sp>
          <p:nvSpPr>
            <p:cNvPr id="644" name="Shape 644"/>
            <p:cNvSpPr/>
            <p:nvPr/>
          </p:nvSpPr>
          <p:spPr>
            <a:xfrm>
              <a:off x="5247525" y="3007275"/>
              <a:ext cx="348900" cy="348900"/>
            </a:xfrm>
            <a:custGeom>
              <a:avLst/>
              <a:gdLst/>
              <a:ahLst/>
              <a:cxnLst/>
              <a:rect l="0" t="0" r="0" b="0"/>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5" name="Shape 645"/>
            <p:cNvSpPr/>
            <p:nvPr/>
          </p:nvSpPr>
          <p:spPr>
            <a:xfrm>
              <a:off x="5566575" y="3193575"/>
              <a:ext cx="198525" cy="198525"/>
            </a:xfrm>
            <a:custGeom>
              <a:avLst/>
              <a:gdLst/>
              <a:ahLst/>
              <a:cxnLst/>
              <a:rect l="0" t="0" r="0" b="0"/>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46" name="Shape 646"/>
          <p:cNvGrpSpPr/>
          <p:nvPr/>
        </p:nvGrpSpPr>
        <p:grpSpPr>
          <a:xfrm>
            <a:off x="4530529" y="2644970"/>
            <a:ext cx="318976" cy="325661"/>
            <a:chOff x="3951850" y="2985350"/>
            <a:chExt cx="407950" cy="416500"/>
          </a:xfrm>
        </p:grpSpPr>
        <p:sp>
          <p:nvSpPr>
            <p:cNvPr id="647" name="Shape 647"/>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8" name="Shape 648"/>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9" name="Shape 649"/>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0" name="Shape 650"/>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51" name="Shape 651"/>
          <p:cNvGrpSpPr/>
          <p:nvPr/>
        </p:nvGrpSpPr>
        <p:grpSpPr>
          <a:xfrm>
            <a:off x="1885440" y="3193414"/>
            <a:ext cx="369447" cy="283751"/>
            <a:chOff x="568950" y="3686775"/>
            <a:chExt cx="472500" cy="362900"/>
          </a:xfrm>
        </p:grpSpPr>
        <p:sp>
          <p:nvSpPr>
            <p:cNvPr id="652" name="Shape 652"/>
            <p:cNvSpPr/>
            <p:nvPr/>
          </p:nvSpPr>
          <p:spPr>
            <a:xfrm>
              <a:off x="568950" y="3686775"/>
              <a:ext cx="472500" cy="362900"/>
            </a:xfrm>
            <a:custGeom>
              <a:avLst/>
              <a:gdLst/>
              <a:ahLst/>
              <a:cxnLst/>
              <a:rect l="0" t="0" r="0" b="0"/>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3" name="Shape 653"/>
            <p:cNvSpPr/>
            <p:nvPr/>
          </p:nvSpPr>
          <p:spPr>
            <a:xfrm>
              <a:off x="645650" y="3820725"/>
              <a:ext cx="34125" cy="34125"/>
            </a:xfrm>
            <a:custGeom>
              <a:avLst/>
              <a:gdLst/>
              <a:ahLst/>
              <a:cxnLst/>
              <a:rect l="0" t="0" r="0" b="0"/>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4" name="Shape 654"/>
            <p:cNvSpPr/>
            <p:nvPr/>
          </p:nvSpPr>
          <p:spPr>
            <a:xfrm>
              <a:off x="747950" y="3753750"/>
              <a:ext cx="85275" cy="12200"/>
            </a:xfrm>
            <a:custGeom>
              <a:avLst/>
              <a:gdLst/>
              <a:ahLst/>
              <a:cxnLst/>
              <a:rect l="0" t="0" r="0" b="0"/>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655" name="Shape 655"/>
          <p:cNvSpPr/>
          <p:nvPr/>
        </p:nvSpPr>
        <p:spPr>
          <a:xfrm>
            <a:off x="6143407" y="2628984"/>
            <a:ext cx="251380" cy="361843"/>
          </a:xfrm>
          <a:custGeom>
            <a:avLst/>
            <a:gdLst/>
            <a:ahLst/>
            <a:cxnLst/>
            <a:rect l="0" t="0" r="0" b="0"/>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656" name="Shape 656"/>
          <p:cNvGrpSpPr/>
          <p:nvPr/>
        </p:nvGrpSpPr>
        <p:grpSpPr>
          <a:xfrm>
            <a:off x="2413887" y="3217223"/>
            <a:ext cx="351366" cy="236153"/>
            <a:chOff x="1244800" y="3717225"/>
            <a:chExt cx="449375" cy="302025"/>
          </a:xfrm>
        </p:grpSpPr>
        <p:sp>
          <p:nvSpPr>
            <p:cNvPr id="657" name="Shape 657"/>
            <p:cNvSpPr/>
            <p:nvPr/>
          </p:nvSpPr>
          <p:spPr>
            <a:xfrm>
              <a:off x="1244800" y="3717225"/>
              <a:ext cx="449375" cy="302025"/>
            </a:xfrm>
            <a:custGeom>
              <a:avLst/>
              <a:gdLst/>
              <a:ahLst/>
              <a:cxnLst/>
              <a:rect l="0" t="0" r="0" b="0"/>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8" name="Shape 658"/>
            <p:cNvSpPr/>
            <p:nvPr/>
          </p:nvSpPr>
          <p:spPr>
            <a:xfrm>
              <a:off x="1244800" y="3795150"/>
              <a:ext cx="449375" cy="25"/>
            </a:xfrm>
            <a:custGeom>
              <a:avLst/>
              <a:gdLst/>
              <a:ahLst/>
              <a:cxnLst/>
              <a:rect l="0" t="0" r="0" b="0"/>
              <a:pathLst>
                <a:path w="17975" h="1" fill="none" extrusionOk="0">
                  <a:moveTo>
                    <a:pt x="17974" y="1"/>
                  </a:moveTo>
                  <a:lnTo>
                    <a:pt x="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9" name="Shape 659"/>
            <p:cNvSpPr/>
            <p:nvPr/>
          </p:nvSpPr>
          <p:spPr>
            <a:xfrm>
              <a:off x="1244800" y="3853000"/>
              <a:ext cx="449375" cy="25"/>
            </a:xfrm>
            <a:custGeom>
              <a:avLst/>
              <a:gdLst/>
              <a:ahLst/>
              <a:cxnLst/>
              <a:rect l="0" t="0" r="0" b="0"/>
              <a:pathLst>
                <a:path w="17975" h="1" fill="none" extrusionOk="0">
                  <a:moveTo>
                    <a:pt x="0" y="0"/>
                  </a:moveTo>
                  <a:lnTo>
                    <a:pt x="17974"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0" name="Shape 660"/>
            <p:cNvSpPr/>
            <p:nvPr/>
          </p:nvSpPr>
          <p:spPr>
            <a:xfrm>
              <a:off x="1302625" y="3893800"/>
              <a:ext cx="161375" cy="25"/>
            </a:xfrm>
            <a:custGeom>
              <a:avLst/>
              <a:gdLst/>
              <a:ahLst/>
              <a:cxnLst/>
              <a:rect l="0" t="0" r="0" b="0"/>
              <a:pathLst>
                <a:path w="6455" h="1" fill="none" extrusionOk="0">
                  <a:moveTo>
                    <a:pt x="6455" y="0"/>
                  </a:moveTo>
                  <a:lnTo>
                    <a:pt x="1"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1" name="Shape 661"/>
            <p:cNvSpPr/>
            <p:nvPr/>
          </p:nvSpPr>
          <p:spPr>
            <a:xfrm>
              <a:off x="1302625" y="3933975"/>
              <a:ext cx="110250" cy="25"/>
            </a:xfrm>
            <a:custGeom>
              <a:avLst/>
              <a:gdLst/>
              <a:ahLst/>
              <a:cxnLst/>
              <a:rect l="0" t="0" r="0" b="0"/>
              <a:pathLst>
                <a:path w="4410" h="1" fill="none" extrusionOk="0">
                  <a:moveTo>
                    <a:pt x="4409" y="1"/>
                  </a:moveTo>
                  <a:lnTo>
                    <a:pt x="1"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2" name="Shape 662"/>
            <p:cNvSpPr/>
            <p:nvPr/>
          </p:nvSpPr>
          <p:spPr>
            <a:xfrm>
              <a:off x="1572975" y="3899875"/>
              <a:ext cx="62125" cy="40225"/>
            </a:xfrm>
            <a:custGeom>
              <a:avLst/>
              <a:gdLst/>
              <a:ahLst/>
              <a:cxnLst/>
              <a:rect l="0" t="0" r="0" b="0"/>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63" name="Shape 663"/>
          <p:cNvGrpSpPr/>
          <p:nvPr/>
        </p:nvGrpSpPr>
        <p:grpSpPr>
          <a:xfrm>
            <a:off x="2944230" y="3199122"/>
            <a:ext cx="341846" cy="267097"/>
            <a:chOff x="1923075" y="3694075"/>
            <a:chExt cx="437200" cy="341600"/>
          </a:xfrm>
        </p:grpSpPr>
        <p:sp>
          <p:nvSpPr>
            <p:cNvPr id="664" name="Shape 664"/>
            <p:cNvSpPr/>
            <p:nvPr/>
          </p:nvSpPr>
          <p:spPr>
            <a:xfrm>
              <a:off x="2247600" y="3983300"/>
              <a:ext cx="52400" cy="52375"/>
            </a:xfrm>
            <a:custGeom>
              <a:avLst/>
              <a:gdLst/>
              <a:ahLst/>
              <a:cxnLst/>
              <a:rect l="0" t="0" r="0" b="0"/>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5" name="Shape 665"/>
            <p:cNvSpPr/>
            <p:nvPr/>
          </p:nvSpPr>
          <p:spPr>
            <a:xfrm>
              <a:off x="2035100" y="3983300"/>
              <a:ext cx="52400" cy="52375"/>
            </a:xfrm>
            <a:custGeom>
              <a:avLst/>
              <a:gdLst/>
              <a:ahLst/>
              <a:cxnLst/>
              <a:rect l="0" t="0" r="0" b="0"/>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6" name="Shape 666"/>
            <p:cNvSpPr/>
            <p:nvPr/>
          </p:nvSpPr>
          <p:spPr>
            <a:xfrm>
              <a:off x="1923075" y="3694075"/>
              <a:ext cx="437200" cy="280100"/>
            </a:xfrm>
            <a:custGeom>
              <a:avLst/>
              <a:gdLst/>
              <a:ahLst/>
              <a:cxnLst/>
              <a:rect l="0" t="0" r="0" b="0"/>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7" name="Shape 667"/>
            <p:cNvSpPr/>
            <p:nvPr/>
          </p:nvSpPr>
          <p:spPr>
            <a:xfrm>
              <a:off x="2261000" y="3781750"/>
              <a:ext cx="48725" cy="108400"/>
            </a:xfrm>
            <a:custGeom>
              <a:avLst/>
              <a:gdLst/>
              <a:ahLst/>
              <a:cxnLst/>
              <a:rect l="0" t="0" r="0" b="0"/>
              <a:pathLst>
                <a:path w="1949" h="4336" fill="none" extrusionOk="0">
                  <a:moveTo>
                    <a:pt x="1" y="4336"/>
                  </a:moveTo>
                  <a:lnTo>
                    <a:pt x="1949"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8" name="Shape 668"/>
            <p:cNvSpPr/>
            <p:nvPr/>
          </p:nvSpPr>
          <p:spPr>
            <a:xfrm>
              <a:off x="2225675" y="3780550"/>
              <a:ext cx="32300" cy="113875"/>
            </a:xfrm>
            <a:custGeom>
              <a:avLst/>
              <a:gdLst/>
              <a:ahLst/>
              <a:cxnLst/>
              <a:rect l="0" t="0" r="0" b="0"/>
              <a:pathLst>
                <a:path w="1292" h="4555" fill="none" extrusionOk="0">
                  <a:moveTo>
                    <a:pt x="1" y="4554"/>
                  </a:moveTo>
                  <a:lnTo>
                    <a:pt x="1292"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9" name="Shape 669"/>
            <p:cNvSpPr/>
            <p:nvPr/>
          </p:nvSpPr>
          <p:spPr>
            <a:xfrm>
              <a:off x="2190375" y="3779325"/>
              <a:ext cx="15850" cy="119350"/>
            </a:xfrm>
            <a:custGeom>
              <a:avLst/>
              <a:gdLst/>
              <a:ahLst/>
              <a:cxnLst/>
              <a:rect l="0" t="0" r="0" b="0"/>
              <a:pathLst>
                <a:path w="634" h="4774" fill="none" extrusionOk="0">
                  <a:moveTo>
                    <a:pt x="0" y="4774"/>
                  </a:moveTo>
                  <a:lnTo>
                    <a:pt x="634"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0" name="Shape 670"/>
            <p:cNvSpPr/>
            <p:nvPr/>
          </p:nvSpPr>
          <p:spPr>
            <a:xfrm>
              <a:off x="2154450" y="3777500"/>
              <a:ext cx="1250" cy="126050"/>
            </a:xfrm>
            <a:custGeom>
              <a:avLst/>
              <a:gdLst/>
              <a:ahLst/>
              <a:cxnLst/>
              <a:rect l="0" t="0" r="0" b="0"/>
              <a:pathLst>
                <a:path w="50" h="5042" fill="none" extrusionOk="0">
                  <a:moveTo>
                    <a:pt x="49" y="5042"/>
                  </a:move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1" name="Shape 671"/>
            <p:cNvSpPr/>
            <p:nvPr/>
          </p:nvSpPr>
          <p:spPr>
            <a:xfrm>
              <a:off x="2103300" y="3776275"/>
              <a:ext cx="17075" cy="131550"/>
            </a:xfrm>
            <a:custGeom>
              <a:avLst/>
              <a:gdLst/>
              <a:ahLst/>
              <a:cxnLst/>
              <a:rect l="0" t="0" r="0" b="0"/>
              <a:pathLst>
                <a:path w="683" h="5262" fill="none" extrusionOk="0">
                  <a:moveTo>
                    <a:pt x="683" y="5261"/>
                  </a:moveTo>
                  <a:lnTo>
                    <a:pt x="1"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2" name="Shape 672"/>
            <p:cNvSpPr/>
            <p:nvPr/>
          </p:nvSpPr>
          <p:spPr>
            <a:xfrm>
              <a:off x="2051550" y="3775050"/>
              <a:ext cx="34125" cy="137025"/>
            </a:xfrm>
            <a:custGeom>
              <a:avLst/>
              <a:gdLst/>
              <a:ahLst/>
              <a:cxnLst/>
              <a:rect l="0" t="0" r="0" b="0"/>
              <a:pathLst>
                <a:path w="1365" h="5481" fill="none" extrusionOk="0">
                  <a:moveTo>
                    <a:pt x="1364" y="5481"/>
                  </a:moveTo>
                  <a:lnTo>
                    <a:pt x="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73" name="Shape 673"/>
          <p:cNvGrpSpPr/>
          <p:nvPr/>
        </p:nvGrpSpPr>
        <p:grpSpPr>
          <a:xfrm>
            <a:off x="3473146" y="3194841"/>
            <a:ext cx="335180" cy="275189"/>
            <a:chOff x="2599525" y="3688600"/>
            <a:chExt cx="428675" cy="351950"/>
          </a:xfrm>
        </p:grpSpPr>
        <p:sp>
          <p:nvSpPr>
            <p:cNvPr id="674" name="Shape 674"/>
            <p:cNvSpPr/>
            <p:nvPr/>
          </p:nvSpPr>
          <p:spPr>
            <a:xfrm>
              <a:off x="2599525" y="3688600"/>
              <a:ext cx="428675" cy="168675"/>
            </a:xfrm>
            <a:custGeom>
              <a:avLst/>
              <a:gdLst/>
              <a:ahLst/>
              <a:cxnLst/>
              <a:rect l="0" t="0" r="0" b="0"/>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5" name="Shape 675"/>
            <p:cNvSpPr/>
            <p:nvPr/>
          </p:nvSpPr>
          <p:spPr>
            <a:xfrm>
              <a:off x="2792550" y="3862125"/>
              <a:ext cx="42650" cy="23775"/>
            </a:xfrm>
            <a:custGeom>
              <a:avLst/>
              <a:gdLst/>
              <a:ahLst/>
              <a:cxnLst/>
              <a:rect l="0" t="0" r="0" b="0"/>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6" name="Shape 676"/>
            <p:cNvSpPr/>
            <p:nvPr/>
          </p:nvSpPr>
          <p:spPr>
            <a:xfrm>
              <a:off x="2599525" y="3852375"/>
              <a:ext cx="428675" cy="188175"/>
            </a:xfrm>
            <a:custGeom>
              <a:avLst/>
              <a:gdLst/>
              <a:ahLst/>
              <a:cxnLst/>
              <a:rect l="0" t="0" r="0" b="0"/>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77" name="Shape 677"/>
          <p:cNvGrpSpPr/>
          <p:nvPr/>
        </p:nvGrpSpPr>
        <p:grpSpPr>
          <a:xfrm>
            <a:off x="4014925" y="3175802"/>
            <a:ext cx="310433" cy="306133"/>
            <a:chOff x="3292425" y="3664250"/>
            <a:chExt cx="397025" cy="391525"/>
          </a:xfrm>
        </p:grpSpPr>
        <p:sp>
          <p:nvSpPr>
            <p:cNvPr id="678" name="Shape 678"/>
            <p:cNvSpPr/>
            <p:nvPr/>
          </p:nvSpPr>
          <p:spPr>
            <a:xfrm>
              <a:off x="3292425" y="3680675"/>
              <a:ext cx="375100" cy="375100"/>
            </a:xfrm>
            <a:custGeom>
              <a:avLst/>
              <a:gdLst/>
              <a:ahLst/>
              <a:cxnLst/>
              <a:rect l="0" t="0" r="0" b="0"/>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9" name="Shape 679"/>
            <p:cNvSpPr/>
            <p:nvPr/>
          </p:nvSpPr>
          <p:spPr>
            <a:xfrm>
              <a:off x="3504325" y="3664250"/>
              <a:ext cx="131525" cy="153450"/>
            </a:xfrm>
            <a:custGeom>
              <a:avLst/>
              <a:gdLst/>
              <a:ahLst/>
              <a:cxnLst/>
              <a:rect l="0" t="0" r="0" b="0"/>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0" name="Shape 680"/>
            <p:cNvSpPr/>
            <p:nvPr/>
          </p:nvSpPr>
          <p:spPr>
            <a:xfrm>
              <a:off x="3501875" y="3749500"/>
              <a:ext cx="187575" cy="96825"/>
            </a:xfrm>
            <a:custGeom>
              <a:avLst/>
              <a:gdLst/>
              <a:ahLst/>
              <a:cxnLst/>
              <a:rect l="0" t="0" r="0" b="0"/>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81" name="Shape 681"/>
          <p:cNvGrpSpPr/>
          <p:nvPr/>
        </p:nvGrpSpPr>
        <p:grpSpPr>
          <a:xfrm>
            <a:off x="4515282" y="3215307"/>
            <a:ext cx="343762" cy="249484"/>
            <a:chOff x="3932350" y="3714775"/>
            <a:chExt cx="439650" cy="319075"/>
          </a:xfrm>
        </p:grpSpPr>
        <p:sp>
          <p:nvSpPr>
            <p:cNvPr id="682" name="Shape 682"/>
            <p:cNvSpPr/>
            <p:nvPr/>
          </p:nvSpPr>
          <p:spPr>
            <a:xfrm>
              <a:off x="3932350" y="3714775"/>
              <a:ext cx="439650" cy="319075"/>
            </a:xfrm>
            <a:custGeom>
              <a:avLst/>
              <a:gdLst/>
              <a:ahLst/>
              <a:cxnLst/>
              <a:rect l="0" t="0" r="0" b="0"/>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3" name="Shape 683"/>
            <p:cNvSpPr/>
            <p:nvPr/>
          </p:nvSpPr>
          <p:spPr>
            <a:xfrm>
              <a:off x="39701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4" name="Shape 684"/>
            <p:cNvSpPr/>
            <p:nvPr/>
          </p:nvSpPr>
          <p:spPr>
            <a:xfrm>
              <a:off x="42788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5" name="Shape 685"/>
            <p:cNvSpPr/>
            <p:nvPr/>
          </p:nvSpPr>
          <p:spPr>
            <a:xfrm>
              <a:off x="4073000" y="3716600"/>
              <a:ext cx="77350" cy="278900"/>
            </a:xfrm>
            <a:custGeom>
              <a:avLst/>
              <a:gdLst/>
              <a:ahLst/>
              <a:cxnLst/>
              <a:rect l="0" t="0" r="0" b="0"/>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6" name="Shape 686"/>
            <p:cNvSpPr/>
            <p:nvPr/>
          </p:nvSpPr>
          <p:spPr>
            <a:xfrm>
              <a:off x="4175900" y="3787250"/>
              <a:ext cx="77350" cy="208250"/>
            </a:xfrm>
            <a:custGeom>
              <a:avLst/>
              <a:gdLst/>
              <a:ahLst/>
              <a:cxnLst/>
              <a:rect l="0" t="0" r="0" b="0"/>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87" name="Shape 687"/>
          <p:cNvGrpSpPr/>
          <p:nvPr/>
        </p:nvGrpSpPr>
        <p:grpSpPr>
          <a:xfrm>
            <a:off x="5040875" y="3215307"/>
            <a:ext cx="343742" cy="249484"/>
            <a:chOff x="4604550" y="3714775"/>
            <a:chExt cx="439625" cy="319075"/>
          </a:xfrm>
        </p:grpSpPr>
        <p:sp>
          <p:nvSpPr>
            <p:cNvPr id="688" name="Shape 688"/>
            <p:cNvSpPr/>
            <p:nvPr/>
          </p:nvSpPr>
          <p:spPr>
            <a:xfrm>
              <a:off x="4604550" y="3714775"/>
              <a:ext cx="439625" cy="319075"/>
            </a:xfrm>
            <a:custGeom>
              <a:avLst/>
              <a:gdLst/>
              <a:ahLst/>
              <a:cxnLst/>
              <a:rect l="0" t="0" r="0" b="0"/>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9" name="Shape 689"/>
            <p:cNvSpPr/>
            <p:nvPr/>
          </p:nvSpPr>
          <p:spPr>
            <a:xfrm>
              <a:off x="4647175" y="3761675"/>
              <a:ext cx="354400" cy="213725"/>
            </a:xfrm>
            <a:custGeom>
              <a:avLst/>
              <a:gdLst/>
              <a:ahLst/>
              <a:cxnLst/>
              <a:rect l="0" t="0" r="0" b="0"/>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90" name="Shape 690"/>
          <p:cNvGrpSpPr/>
          <p:nvPr/>
        </p:nvGrpSpPr>
        <p:grpSpPr>
          <a:xfrm>
            <a:off x="5578842" y="3189603"/>
            <a:ext cx="328515" cy="291863"/>
            <a:chOff x="5292575" y="3681900"/>
            <a:chExt cx="420150" cy="373275"/>
          </a:xfrm>
        </p:grpSpPr>
        <p:sp>
          <p:nvSpPr>
            <p:cNvPr id="691" name="Shape 691"/>
            <p:cNvSpPr/>
            <p:nvPr/>
          </p:nvSpPr>
          <p:spPr>
            <a:xfrm>
              <a:off x="5292575" y="3706875"/>
              <a:ext cx="420150" cy="266700"/>
            </a:xfrm>
            <a:custGeom>
              <a:avLst/>
              <a:gdLst/>
              <a:ahLst/>
              <a:cxnLst/>
              <a:rect l="0" t="0" r="0" b="0"/>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2" name="Shape 692"/>
            <p:cNvSpPr/>
            <p:nvPr/>
          </p:nvSpPr>
          <p:spPr>
            <a:xfrm>
              <a:off x="5490475" y="3681900"/>
              <a:ext cx="24375" cy="25000"/>
            </a:xfrm>
            <a:custGeom>
              <a:avLst/>
              <a:gdLst/>
              <a:ahLst/>
              <a:cxnLst/>
              <a:rect l="0" t="0" r="0" b="0"/>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3" name="Shape 693"/>
            <p:cNvSpPr/>
            <p:nvPr/>
          </p:nvSpPr>
          <p:spPr>
            <a:xfrm>
              <a:off x="5358350" y="3973550"/>
              <a:ext cx="60900" cy="81625"/>
            </a:xfrm>
            <a:custGeom>
              <a:avLst/>
              <a:gdLst/>
              <a:ahLst/>
              <a:cxnLst/>
              <a:rect l="0" t="0" r="0" b="0"/>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4" name="Shape 694"/>
            <p:cNvSpPr/>
            <p:nvPr/>
          </p:nvSpPr>
          <p:spPr>
            <a:xfrm>
              <a:off x="5586050" y="3973550"/>
              <a:ext cx="60925" cy="81625"/>
            </a:xfrm>
            <a:custGeom>
              <a:avLst/>
              <a:gdLst/>
              <a:ahLst/>
              <a:cxnLst/>
              <a:rect l="0" t="0" r="0" b="0"/>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5" name="Shape 695"/>
            <p:cNvSpPr/>
            <p:nvPr/>
          </p:nvSpPr>
          <p:spPr>
            <a:xfrm>
              <a:off x="5316925" y="3731225"/>
              <a:ext cx="371450" cy="218000"/>
            </a:xfrm>
            <a:custGeom>
              <a:avLst/>
              <a:gdLst/>
              <a:ahLst/>
              <a:cxnLst/>
              <a:rect l="0" t="0" r="0" b="0"/>
              <a:pathLst>
                <a:path w="14858" h="8720" fill="none" extrusionOk="0">
                  <a:moveTo>
                    <a:pt x="1" y="0"/>
                  </a:moveTo>
                  <a:lnTo>
                    <a:pt x="1" y="8719"/>
                  </a:lnTo>
                  <a:lnTo>
                    <a:pt x="14857" y="8719"/>
                  </a:lnTo>
                  <a:lnTo>
                    <a:pt x="14857" y="0"/>
                  </a:lnTo>
                  <a:lnTo>
                    <a:pt x="1" y="0"/>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6" name="Shape 696"/>
            <p:cNvSpPr/>
            <p:nvPr/>
          </p:nvSpPr>
          <p:spPr>
            <a:xfrm>
              <a:off x="5380250" y="3784800"/>
              <a:ext cx="230200" cy="115725"/>
            </a:xfrm>
            <a:custGeom>
              <a:avLst/>
              <a:gdLst/>
              <a:ahLst/>
              <a:cxnLst/>
              <a:rect l="0" t="0" r="0" b="0"/>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7" name="Shape 697"/>
            <p:cNvSpPr/>
            <p:nvPr/>
          </p:nvSpPr>
          <p:spPr>
            <a:xfrm>
              <a:off x="5547700" y="3779925"/>
              <a:ext cx="68825" cy="68825"/>
            </a:xfrm>
            <a:custGeom>
              <a:avLst/>
              <a:gdLst/>
              <a:ahLst/>
              <a:cxnLst/>
              <a:rect l="0" t="0" r="0" b="0"/>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98" name="Shape 698"/>
          <p:cNvGrpSpPr/>
          <p:nvPr/>
        </p:nvGrpSpPr>
        <p:grpSpPr>
          <a:xfrm>
            <a:off x="6085865" y="3152462"/>
            <a:ext cx="365655" cy="365655"/>
            <a:chOff x="5941025" y="3634400"/>
            <a:chExt cx="467650" cy="467650"/>
          </a:xfrm>
        </p:grpSpPr>
        <p:sp>
          <p:nvSpPr>
            <p:cNvPr id="699" name="Shape 699"/>
            <p:cNvSpPr/>
            <p:nvPr/>
          </p:nvSpPr>
          <p:spPr>
            <a:xfrm>
              <a:off x="5941025" y="3634400"/>
              <a:ext cx="467650" cy="467650"/>
            </a:xfrm>
            <a:custGeom>
              <a:avLst/>
              <a:gdLst/>
              <a:ahLst/>
              <a:cxnLst/>
              <a:rect l="0" t="0" r="0" b="0"/>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0" name="Shape 700"/>
            <p:cNvSpPr/>
            <p:nvPr/>
          </p:nvSpPr>
          <p:spPr>
            <a:xfrm>
              <a:off x="6211975" y="3753150"/>
              <a:ext cx="19525" cy="18900"/>
            </a:xfrm>
            <a:custGeom>
              <a:avLst/>
              <a:gdLst/>
              <a:ahLst/>
              <a:cxnLst/>
              <a:rect l="0" t="0" r="0" b="0"/>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1" name="Shape 701"/>
            <p:cNvSpPr/>
            <p:nvPr/>
          </p:nvSpPr>
          <p:spPr>
            <a:xfrm>
              <a:off x="5943475" y="3695900"/>
              <a:ext cx="177800" cy="351350"/>
            </a:xfrm>
            <a:custGeom>
              <a:avLst/>
              <a:gdLst/>
              <a:ahLst/>
              <a:cxnLst/>
              <a:rect l="0" t="0" r="0" b="0"/>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2" name="Shape 702"/>
            <p:cNvSpPr/>
            <p:nvPr/>
          </p:nvSpPr>
          <p:spPr>
            <a:xfrm>
              <a:off x="6128575" y="3695900"/>
              <a:ext cx="86475" cy="47525"/>
            </a:xfrm>
            <a:custGeom>
              <a:avLst/>
              <a:gdLst/>
              <a:ahLst/>
              <a:cxnLst/>
              <a:rect l="0" t="0" r="0" b="0"/>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3" name="Shape 703"/>
            <p:cNvSpPr/>
            <p:nvPr/>
          </p:nvSpPr>
          <p:spPr>
            <a:xfrm>
              <a:off x="6357500" y="3940075"/>
              <a:ext cx="18900" cy="34725"/>
            </a:xfrm>
            <a:custGeom>
              <a:avLst/>
              <a:gdLst/>
              <a:ahLst/>
              <a:cxnLst/>
              <a:rect l="0" t="0" r="0" b="0"/>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4" name="Shape 704"/>
            <p:cNvSpPr/>
            <p:nvPr/>
          </p:nvSpPr>
          <p:spPr>
            <a:xfrm>
              <a:off x="6202850" y="3720875"/>
              <a:ext cx="204000" cy="278875"/>
            </a:xfrm>
            <a:custGeom>
              <a:avLst/>
              <a:gdLst/>
              <a:ahLst/>
              <a:cxnLst/>
              <a:rect l="0" t="0" r="0" b="0"/>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05" name="Shape 705"/>
          <p:cNvGrpSpPr/>
          <p:nvPr/>
        </p:nvGrpSpPr>
        <p:grpSpPr>
          <a:xfrm>
            <a:off x="6634798" y="3175802"/>
            <a:ext cx="318976" cy="318995"/>
            <a:chOff x="6643075" y="3664250"/>
            <a:chExt cx="407950" cy="407975"/>
          </a:xfrm>
        </p:grpSpPr>
        <p:sp>
          <p:nvSpPr>
            <p:cNvPr id="706" name="Shape 706"/>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7" name="Shape 707"/>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08" name="Shape 708"/>
          <p:cNvGrpSpPr/>
          <p:nvPr/>
        </p:nvGrpSpPr>
        <p:grpSpPr>
          <a:xfrm>
            <a:off x="1891148" y="3688064"/>
            <a:ext cx="345658" cy="345638"/>
            <a:chOff x="576250" y="4319400"/>
            <a:chExt cx="442075" cy="442050"/>
          </a:xfrm>
        </p:grpSpPr>
        <p:sp>
          <p:nvSpPr>
            <p:cNvPr id="709" name="Shape 709"/>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0" name="Shape 710"/>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1" name="Shape 711"/>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2" name="Shape 712"/>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713" name="Shape 713"/>
          <p:cNvSpPr/>
          <p:nvPr/>
        </p:nvSpPr>
        <p:spPr>
          <a:xfrm>
            <a:off x="2402534" y="3755487"/>
            <a:ext cx="374217" cy="211386"/>
          </a:xfrm>
          <a:custGeom>
            <a:avLst/>
            <a:gdLst/>
            <a:ahLst/>
            <a:cxnLst/>
            <a:rect l="0" t="0" r="0" b="0"/>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4" name="Shape 714"/>
          <p:cNvSpPr/>
          <p:nvPr/>
        </p:nvSpPr>
        <p:spPr>
          <a:xfrm>
            <a:off x="4533650" y="3702626"/>
            <a:ext cx="317079" cy="317099"/>
          </a:xfrm>
          <a:custGeom>
            <a:avLst/>
            <a:gdLst/>
            <a:ahLst/>
            <a:cxnLst/>
            <a:rect l="0" t="0" r="0" b="0"/>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5" name="Shape 715"/>
          <p:cNvSpPr/>
          <p:nvPr/>
        </p:nvSpPr>
        <p:spPr>
          <a:xfrm>
            <a:off x="4008011" y="3722624"/>
            <a:ext cx="317079" cy="277105"/>
          </a:xfrm>
          <a:custGeom>
            <a:avLst/>
            <a:gdLst/>
            <a:ahLst/>
            <a:cxnLst/>
            <a:rect l="0" t="0" r="0" b="0"/>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6" name="Shape 716"/>
          <p:cNvSpPr/>
          <p:nvPr/>
        </p:nvSpPr>
        <p:spPr>
          <a:xfrm>
            <a:off x="5057861" y="3701198"/>
            <a:ext cx="319933" cy="319953"/>
          </a:xfrm>
          <a:custGeom>
            <a:avLst/>
            <a:gdLst/>
            <a:ahLst/>
            <a:cxnLst/>
            <a:rect l="0" t="0" r="0" b="0"/>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717" name="Shape 717"/>
          <p:cNvGrpSpPr/>
          <p:nvPr/>
        </p:nvGrpSpPr>
        <p:grpSpPr>
          <a:xfrm>
            <a:off x="5559803" y="3705676"/>
            <a:ext cx="366593" cy="302810"/>
            <a:chOff x="5268225" y="4341925"/>
            <a:chExt cx="468850" cy="387275"/>
          </a:xfrm>
        </p:grpSpPr>
        <p:sp>
          <p:nvSpPr>
            <p:cNvPr id="718" name="Shape 718"/>
            <p:cNvSpPr/>
            <p:nvPr/>
          </p:nvSpPr>
          <p:spPr>
            <a:xfrm>
              <a:off x="5652425" y="4676800"/>
              <a:ext cx="65775" cy="52400"/>
            </a:xfrm>
            <a:custGeom>
              <a:avLst/>
              <a:gdLst/>
              <a:ahLst/>
              <a:cxnLst/>
              <a:rect l="0" t="0" r="0" b="0"/>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9" name="Shape 719"/>
            <p:cNvSpPr/>
            <p:nvPr/>
          </p:nvSpPr>
          <p:spPr>
            <a:xfrm>
              <a:off x="5287100" y="4676800"/>
              <a:ext cx="65775" cy="52400"/>
            </a:xfrm>
            <a:custGeom>
              <a:avLst/>
              <a:gdLst/>
              <a:ahLst/>
              <a:cxnLst/>
              <a:rect l="0" t="0" r="0" b="0"/>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0" name="Shape 720"/>
            <p:cNvSpPr/>
            <p:nvPr/>
          </p:nvSpPr>
          <p:spPr>
            <a:xfrm>
              <a:off x="5268225" y="4341925"/>
              <a:ext cx="468850" cy="333075"/>
            </a:xfrm>
            <a:custGeom>
              <a:avLst/>
              <a:gdLst/>
              <a:ahLst/>
              <a:cxnLst/>
              <a:rect l="0" t="0" r="0" b="0"/>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1" name="Shape 721"/>
            <p:cNvSpPr/>
            <p:nvPr/>
          </p:nvSpPr>
          <p:spPr>
            <a:xfrm>
              <a:off x="5351025" y="4375400"/>
              <a:ext cx="303250" cy="149825"/>
            </a:xfrm>
            <a:custGeom>
              <a:avLst/>
              <a:gdLst/>
              <a:ahLst/>
              <a:cxnLst/>
              <a:rect l="0" t="0" r="0" b="0"/>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2" name="Shape 722"/>
            <p:cNvSpPr/>
            <p:nvPr/>
          </p:nvSpPr>
          <p:spPr>
            <a:xfrm>
              <a:off x="5326675" y="4569025"/>
              <a:ext cx="81000" cy="65175"/>
            </a:xfrm>
            <a:custGeom>
              <a:avLst/>
              <a:gdLst/>
              <a:ahLst/>
              <a:cxnLst/>
              <a:rect l="0" t="0" r="0" b="0"/>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3" name="Shape 723"/>
            <p:cNvSpPr/>
            <p:nvPr/>
          </p:nvSpPr>
          <p:spPr>
            <a:xfrm>
              <a:off x="5447225" y="4615925"/>
              <a:ext cx="110850" cy="25"/>
            </a:xfrm>
            <a:custGeom>
              <a:avLst/>
              <a:gdLst/>
              <a:ahLst/>
              <a:cxnLst/>
              <a:rect l="0" t="0" r="0" b="0"/>
              <a:pathLst>
                <a:path w="4434" h="1" fill="none" extrusionOk="0">
                  <a:moveTo>
                    <a:pt x="1" y="0"/>
                  </a:moveTo>
                  <a:lnTo>
                    <a:pt x="4434"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4" name="Shape 724"/>
            <p:cNvSpPr/>
            <p:nvPr/>
          </p:nvSpPr>
          <p:spPr>
            <a:xfrm>
              <a:off x="5439925" y="4589125"/>
              <a:ext cx="125450" cy="25"/>
            </a:xfrm>
            <a:custGeom>
              <a:avLst/>
              <a:gdLst/>
              <a:ahLst/>
              <a:cxnLst/>
              <a:rect l="0" t="0" r="0" b="0"/>
              <a:pathLst>
                <a:path w="5018" h="1" fill="none" extrusionOk="0">
                  <a:moveTo>
                    <a:pt x="1" y="0"/>
                  </a:moveTo>
                  <a:lnTo>
                    <a:pt x="5018"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5" name="Shape 725"/>
            <p:cNvSpPr/>
            <p:nvPr/>
          </p:nvSpPr>
          <p:spPr>
            <a:xfrm>
              <a:off x="5597625" y="4569025"/>
              <a:ext cx="81000" cy="65175"/>
            </a:xfrm>
            <a:custGeom>
              <a:avLst/>
              <a:gdLst/>
              <a:ahLst/>
              <a:cxnLst/>
              <a:rect l="0" t="0" r="0" b="0"/>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26" name="Shape 726"/>
          <p:cNvGrpSpPr/>
          <p:nvPr/>
        </p:nvGrpSpPr>
        <p:grpSpPr>
          <a:xfrm>
            <a:off x="6103966" y="3696156"/>
            <a:ext cx="329453" cy="329453"/>
            <a:chOff x="5964175" y="4329750"/>
            <a:chExt cx="421350" cy="421350"/>
          </a:xfrm>
        </p:grpSpPr>
        <p:sp>
          <p:nvSpPr>
            <p:cNvPr id="727" name="Shape 727"/>
            <p:cNvSpPr/>
            <p:nvPr/>
          </p:nvSpPr>
          <p:spPr>
            <a:xfrm>
              <a:off x="5964175" y="4329750"/>
              <a:ext cx="421350" cy="421350"/>
            </a:xfrm>
            <a:custGeom>
              <a:avLst/>
              <a:gdLst/>
              <a:ahLst/>
              <a:cxnLst/>
              <a:rect l="0" t="0" r="0" b="0"/>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8" name="Shape 728"/>
            <p:cNvSpPr/>
            <p:nvPr/>
          </p:nvSpPr>
          <p:spPr>
            <a:xfrm>
              <a:off x="6322800" y="4360800"/>
              <a:ext cx="31675" cy="30475"/>
            </a:xfrm>
            <a:custGeom>
              <a:avLst/>
              <a:gdLst/>
              <a:ahLst/>
              <a:cxnLst/>
              <a:rect l="0" t="0" r="0" b="0"/>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29" name="Shape 729"/>
          <p:cNvGrpSpPr/>
          <p:nvPr/>
        </p:nvGrpSpPr>
        <p:grpSpPr>
          <a:xfrm>
            <a:off x="2416252" y="4221750"/>
            <a:ext cx="346616" cy="335180"/>
            <a:chOff x="1247825" y="5001950"/>
            <a:chExt cx="443300" cy="428675"/>
          </a:xfrm>
        </p:grpSpPr>
        <p:sp>
          <p:nvSpPr>
            <p:cNvPr id="730" name="Shape 730"/>
            <p:cNvSpPr/>
            <p:nvPr/>
          </p:nvSpPr>
          <p:spPr>
            <a:xfrm>
              <a:off x="1247825" y="5168175"/>
              <a:ext cx="373875" cy="221650"/>
            </a:xfrm>
            <a:custGeom>
              <a:avLst/>
              <a:gdLst/>
              <a:ahLst/>
              <a:cxnLst/>
              <a:rect l="0" t="0" r="0" b="0"/>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1" name="Shape 731"/>
            <p:cNvSpPr/>
            <p:nvPr/>
          </p:nvSpPr>
          <p:spPr>
            <a:xfrm>
              <a:off x="1275850" y="5209575"/>
              <a:ext cx="60900" cy="87075"/>
            </a:xfrm>
            <a:custGeom>
              <a:avLst/>
              <a:gdLst/>
              <a:ahLst/>
              <a:cxnLst/>
              <a:rect l="0" t="0" r="0" b="0"/>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2" name="Shape 732"/>
            <p:cNvSpPr/>
            <p:nvPr/>
          </p:nvSpPr>
          <p:spPr>
            <a:xfrm>
              <a:off x="1247825" y="5391625"/>
              <a:ext cx="443300" cy="39000"/>
            </a:xfrm>
            <a:custGeom>
              <a:avLst/>
              <a:gdLst/>
              <a:ahLst/>
              <a:cxnLst/>
              <a:rect l="0" t="0" r="0" b="0"/>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3" name="Shape 733"/>
            <p:cNvSpPr/>
            <p:nvPr/>
          </p:nvSpPr>
          <p:spPr>
            <a:xfrm>
              <a:off x="1454850" y="5001950"/>
              <a:ext cx="17075" cy="114475"/>
            </a:xfrm>
            <a:custGeom>
              <a:avLst/>
              <a:gdLst/>
              <a:ahLst/>
              <a:cxnLst/>
              <a:rect l="0" t="0" r="0" b="0"/>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4" name="Shape 734"/>
            <p:cNvSpPr/>
            <p:nvPr/>
          </p:nvSpPr>
          <p:spPr>
            <a:xfrm>
              <a:off x="1411025" y="5001950"/>
              <a:ext cx="17075" cy="114475"/>
            </a:xfrm>
            <a:custGeom>
              <a:avLst/>
              <a:gdLst/>
              <a:ahLst/>
              <a:cxnLst/>
              <a:rect l="0" t="0" r="0" b="0"/>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5" name="Shape 735"/>
            <p:cNvSpPr/>
            <p:nvPr/>
          </p:nvSpPr>
          <p:spPr>
            <a:xfrm>
              <a:off x="1498700" y="5001950"/>
              <a:ext cx="16450" cy="114475"/>
            </a:xfrm>
            <a:custGeom>
              <a:avLst/>
              <a:gdLst/>
              <a:ahLst/>
              <a:cxnLst/>
              <a:rect l="0" t="0" r="0" b="0"/>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36" name="Shape 736"/>
          <p:cNvGrpSpPr/>
          <p:nvPr/>
        </p:nvGrpSpPr>
        <p:grpSpPr>
          <a:xfrm>
            <a:off x="2972789" y="4205076"/>
            <a:ext cx="284728" cy="362801"/>
            <a:chOff x="1959600" y="4980625"/>
            <a:chExt cx="364150" cy="464000"/>
          </a:xfrm>
        </p:grpSpPr>
        <p:sp>
          <p:nvSpPr>
            <p:cNvPr id="737" name="Shape 737"/>
            <p:cNvSpPr/>
            <p:nvPr/>
          </p:nvSpPr>
          <p:spPr>
            <a:xfrm>
              <a:off x="1959600" y="4980625"/>
              <a:ext cx="364150" cy="239325"/>
            </a:xfrm>
            <a:custGeom>
              <a:avLst/>
              <a:gdLst/>
              <a:ahLst/>
              <a:cxnLst/>
              <a:rect l="0" t="0" r="0" b="0"/>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8" name="Shape 738"/>
            <p:cNvSpPr/>
            <p:nvPr/>
          </p:nvSpPr>
          <p:spPr>
            <a:xfrm>
              <a:off x="2053375" y="5121275"/>
              <a:ext cx="176600" cy="25"/>
            </a:xfrm>
            <a:custGeom>
              <a:avLst/>
              <a:gdLst/>
              <a:ahLst/>
              <a:cxnLst/>
              <a:rect l="0" t="0" r="0" b="0"/>
              <a:pathLst>
                <a:path w="7064" h="1" fill="none" extrusionOk="0">
                  <a:moveTo>
                    <a:pt x="1" y="1"/>
                  </a:moveTo>
                  <a:lnTo>
                    <a:pt x="7063"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9" name="Shape 739"/>
            <p:cNvSpPr/>
            <p:nvPr/>
          </p:nvSpPr>
          <p:spPr>
            <a:xfrm>
              <a:off x="2104525" y="5121275"/>
              <a:ext cx="74300" cy="323350"/>
            </a:xfrm>
            <a:custGeom>
              <a:avLst/>
              <a:gdLst/>
              <a:ahLst/>
              <a:cxnLst/>
              <a:rect l="0" t="0" r="0" b="0"/>
              <a:pathLst>
                <a:path w="2972" h="12934" fill="none" extrusionOk="0">
                  <a:moveTo>
                    <a:pt x="0" y="1"/>
                  </a:moveTo>
                  <a:lnTo>
                    <a:pt x="0" y="12933"/>
                  </a:lnTo>
                  <a:lnTo>
                    <a:pt x="2972" y="12933"/>
                  </a:lnTo>
                  <a:lnTo>
                    <a:pt x="2972"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0" name="Shape 740"/>
            <p:cNvSpPr/>
            <p:nvPr/>
          </p:nvSpPr>
          <p:spPr>
            <a:xfrm>
              <a:off x="2166625" y="5023850"/>
              <a:ext cx="85275" cy="85275"/>
            </a:xfrm>
            <a:custGeom>
              <a:avLst/>
              <a:gdLst/>
              <a:ahLst/>
              <a:cxnLst/>
              <a:rect l="0" t="0" r="0" b="0"/>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1" name="Shape 741"/>
            <p:cNvSpPr/>
            <p:nvPr/>
          </p:nvSpPr>
          <p:spPr>
            <a:xfrm>
              <a:off x="2031450" y="5023850"/>
              <a:ext cx="85275" cy="85275"/>
            </a:xfrm>
            <a:custGeom>
              <a:avLst/>
              <a:gdLst/>
              <a:ahLst/>
              <a:cxnLst/>
              <a:rect l="0" t="0" r="0" b="0"/>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2" name="Shape 742"/>
            <p:cNvSpPr/>
            <p:nvPr/>
          </p:nvSpPr>
          <p:spPr>
            <a:xfrm>
              <a:off x="1979100" y="5219925"/>
              <a:ext cx="125450" cy="224700"/>
            </a:xfrm>
            <a:custGeom>
              <a:avLst/>
              <a:gdLst/>
              <a:ahLst/>
              <a:cxnLst/>
              <a:rect l="0" t="0" r="0" b="0"/>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3" name="Shape 743"/>
            <p:cNvSpPr/>
            <p:nvPr/>
          </p:nvSpPr>
          <p:spPr>
            <a:xfrm>
              <a:off x="2178800" y="5219925"/>
              <a:ext cx="125450" cy="224700"/>
            </a:xfrm>
            <a:custGeom>
              <a:avLst/>
              <a:gdLst/>
              <a:ahLst/>
              <a:cxnLst/>
              <a:rect l="0" t="0" r="0" b="0"/>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44" name="Shape 744"/>
          <p:cNvGrpSpPr/>
          <p:nvPr/>
        </p:nvGrpSpPr>
        <p:grpSpPr>
          <a:xfrm>
            <a:off x="3477447" y="4218896"/>
            <a:ext cx="326599" cy="335650"/>
            <a:chOff x="2605025" y="4998300"/>
            <a:chExt cx="417700" cy="429275"/>
          </a:xfrm>
        </p:grpSpPr>
        <p:sp>
          <p:nvSpPr>
            <p:cNvPr id="745" name="Shape 745"/>
            <p:cNvSpPr/>
            <p:nvPr/>
          </p:nvSpPr>
          <p:spPr>
            <a:xfrm>
              <a:off x="2819350" y="5216875"/>
              <a:ext cx="202150" cy="210700"/>
            </a:xfrm>
            <a:custGeom>
              <a:avLst/>
              <a:gdLst/>
              <a:ahLst/>
              <a:cxnLst/>
              <a:rect l="0" t="0" r="0" b="0"/>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6" name="Shape 746"/>
            <p:cNvSpPr/>
            <p:nvPr/>
          </p:nvSpPr>
          <p:spPr>
            <a:xfrm>
              <a:off x="2606225" y="4998300"/>
              <a:ext cx="203400" cy="207650"/>
            </a:xfrm>
            <a:custGeom>
              <a:avLst/>
              <a:gdLst/>
              <a:ahLst/>
              <a:cxnLst/>
              <a:rect l="0" t="0" r="0" b="0"/>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7" name="Shape 747"/>
            <p:cNvSpPr/>
            <p:nvPr/>
          </p:nvSpPr>
          <p:spPr>
            <a:xfrm>
              <a:off x="2605025" y="5003775"/>
              <a:ext cx="417700" cy="417700"/>
            </a:xfrm>
            <a:custGeom>
              <a:avLst/>
              <a:gdLst/>
              <a:ahLst/>
              <a:cxnLst/>
              <a:rect l="0" t="0" r="0" b="0"/>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48" name="Shape 748"/>
          <p:cNvGrpSpPr/>
          <p:nvPr/>
        </p:nvGrpSpPr>
        <p:grpSpPr>
          <a:xfrm>
            <a:off x="3971138" y="4221750"/>
            <a:ext cx="390402" cy="325172"/>
            <a:chOff x="3236425" y="5001950"/>
            <a:chExt cx="499300" cy="415875"/>
          </a:xfrm>
        </p:grpSpPr>
        <p:sp>
          <p:nvSpPr>
            <p:cNvPr id="749" name="Shape 749"/>
            <p:cNvSpPr/>
            <p:nvPr/>
          </p:nvSpPr>
          <p:spPr>
            <a:xfrm>
              <a:off x="3236425" y="5309425"/>
              <a:ext cx="499300" cy="108400"/>
            </a:xfrm>
            <a:custGeom>
              <a:avLst/>
              <a:gdLst/>
              <a:ahLst/>
              <a:cxnLst/>
              <a:rect l="0" t="0" r="0" b="0"/>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0" name="Shape 750"/>
            <p:cNvSpPr/>
            <p:nvPr/>
          </p:nvSpPr>
          <p:spPr>
            <a:xfrm>
              <a:off x="3294875" y="5330725"/>
              <a:ext cx="382400" cy="25"/>
            </a:xfrm>
            <a:custGeom>
              <a:avLst/>
              <a:gdLst/>
              <a:ahLst/>
              <a:cxnLst/>
              <a:rect l="0" t="0" r="0" b="0"/>
              <a:pathLst>
                <a:path w="15296" h="1" fill="none" extrusionOk="0">
                  <a:moveTo>
                    <a:pt x="0" y="1"/>
                  </a:moveTo>
                  <a:lnTo>
                    <a:pt x="15295"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1" name="Shape 751"/>
            <p:cNvSpPr/>
            <p:nvPr/>
          </p:nvSpPr>
          <p:spPr>
            <a:xfrm>
              <a:off x="3280250" y="5162675"/>
              <a:ext cx="411625" cy="140075"/>
            </a:xfrm>
            <a:custGeom>
              <a:avLst/>
              <a:gdLst/>
              <a:ahLst/>
              <a:cxnLst/>
              <a:rect l="0" t="0" r="0" b="0"/>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2" name="Shape 752"/>
            <p:cNvSpPr/>
            <p:nvPr/>
          </p:nvSpPr>
          <p:spPr>
            <a:xfrm>
              <a:off x="3471450" y="5001950"/>
              <a:ext cx="17075" cy="114475"/>
            </a:xfrm>
            <a:custGeom>
              <a:avLst/>
              <a:gdLst/>
              <a:ahLst/>
              <a:cxnLst/>
              <a:rect l="0" t="0" r="0" b="0"/>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3" name="Shape 753"/>
            <p:cNvSpPr/>
            <p:nvPr/>
          </p:nvSpPr>
          <p:spPr>
            <a:xfrm>
              <a:off x="3427600" y="5001950"/>
              <a:ext cx="17075" cy="114475"/>
            </a:xfrm>
            <a:custGeom>
              <a:avLst/>
              <a:gdLst/>
              <a:ahLst/>
              <a:cxnLst/>
              <a:rect l="0" t="0" r="0" b="0"/>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4" name="Shape 754"/>
            <p:cNvSpPr/>
            <p:nvPr/>
          </p:nvSpPr>
          <p:spPr>
            <a:xfrm>
              <a:off x="3515275" y="5001950"/>
              <a:ext cx="16475" cy="114475"/>
            </a:xfrm>
            <a:custGeom>
              <a:avLst/>
              <a:gdLst/>
              <a:ahLst/>
              <a:cxnLst/>
              <a:rect l="0" t="0" r="0" b="0"/>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55" name="Shape 755"/>
          <p:cNvGrpSpPr/>
          <p:nvPr/>
        </p:nvGrpSpPr>
        <p:grpSpPr>
          <a:xfrm>
            <a:off x="4543372" y="4205076"/>
            <a:ext cx="297102" cy="353751"/>
            <a:chOff x="3968275" y="4980625"/>
            <a:chExt cx="379975" cy="452425"/>
          </a:xfrm>
        </p:grpSpPr>
        <p:sp>
          <p:nvSpPr>
            <p:cNvPr id="756" name="Shape 756"/>
            <p:cNvSpPr/>
            <p:nvPr/>
          </p:nvSpPr>
          <p:spPr>
            <a:xfrm>
              <a:off x="4168000" y="4980625"/>
              <a:ext cx="85875" cy="102325"/>
            </a:xfrm>
            <a:custGeom>
              <a:avLst/>
              <a:gdLst/>
              <a:ahLst/>
              <a:cxnLst/>
              <a:rect l="0" t="0" r="0" b="0"/>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7" name="Shape 757"/>
            <p:cNvSpPr/>
            <p:nvPr/>
          </p:nvSpPr>
          <p:spPr>
            <a:xfrm>
              <a:off x="3968275" y="5043350"/>
              <a:ext cx="379975" cy="389700"/>
            </a:xfrm>
            <a:custGeom>
              <a:avLst/>
              <a:gdLst/>
              <a:ahLst/>
              <a:cxnLst/>
              <a:rect l="0" t="0" r="0" b="0"/>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8" name="Shape 758"/>
            <p:cNvSpPr/>
            <p:nvPr/>
          </p:nvSpPr>
          <p:spPr>
            <a:xfrm>
              <a:off x="4031000" y="5150500"/>
              <a:ext cx="54200" cy="61525"/>
            </a:xfrm>
            <a:custGeom>
              <a:avLst/>
              <a:gdLst/>
              <a:ahLst/>
              <a:cxnLst/>
              <a:rect l="0" t="0" r="0" b="0"/>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59" name="Shape 759"/>
          <p:cNvGrpSpPr/>
          <p:nvPr/>
        </p:nvGrpSpPr>
        <p:grpSpPr>
          <a:xfrm>
            <a:off x="6083480" y="4284106"/>
            <a:ext cx="376132" cy="204740"/>
            <a:chOff x="5937975" y="5081700"/>
            <a:chExt cx="481050" cy="261850"/>
          </a:xfrm>
        </p:grpSpPr>
        <p:sp>
          <p:nvSpPr>
            <p:cNvPr id="760" name="Shape 760"/>
            <p:cNvSpPr/>
            <p:nvPr/>
          </p:nvSpPr>
          <p:spPr>
            <a:xfrm>
              <a:off x="6104200" y="5081700"/>
              <a:ext cx="314825" cy="215575"/>
            </a:xfrm>
            <a:custGeom>
              <a:avLst/>
              <a:gdLst/>
              <a:ahLst/>
              <a:cxnLst/>
              <a:rect l="0" t="0" r="0" b="0"/>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1" name="Shape 761"/>
            <p:cNvSpPr/>
            <p:nvPr/>
          </p:nvSpPr>
          <p:spPr>
            <a:xfrm>
              <a:off x="5937975" y="5210175"/>
              <a:ext cx="333700" cy="133375"/>
            </a:xfrm>
            <a:custGeom>
              <a:avLst/>
              <a:gdLst/>
              <a:ahLst/>
              <a:cxnLst/>
              <a:rect l="0" t="0" r="0" b="0"/>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2" name="Shape 762"/>
            <p:cNvSpPr/>
            <p:nvPr/>
          </p:nvSpPr>
          <p:spPr>
            <a:xfrm>
              <a:off x="6352025" y="5109100"/>
              <a:ext cx="19500" cy="18900"/>
            </a:xfrm>
            <a:custGeom>
              <a:avLst/>
              <a:gdLst/>
              <a:ahLst/>
              <a:cxnLst/>
              <a:rect l="0" t="0" r="0" b="0"/>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63" name="Shape 763"/>
          <p:cNvGrpSpPr/>
          <p:nvPr/>
        </p:nvGrpSpPr>
        <p:grpSpPr>
          <a:xfrm>
            <a:off x="6658587" y="4244601"/>
            <a:ext cx="269950" cy="310414"/>
            <a:chOff x="6673500" y="5031175"/>
            <a:chExt cx="345250" cy="397000"/>
          </a:xfrm>
        </p:grpSpPr>
        <p:sp>
          <p:nvSpPr>
            <p:cNvPr id="764" name="Shape 764"/>
            <p:cNvSpPr/>
            <p:nvPr/>
          </p:nvSpPr>
          <p:spPr>
            <a:xfrm>
              <a:off x="6731950" y="5031175"/>
              <a:ext cx="105375" cy="147375"/>
            </a:xfrm>
            <a:custGeom>
              <a:avLst/>
              <a:gdLst/>
              <a:ahLst/>
              <a:cxnLst/>
              <a:rect l="0" t="0" r="0" b="0"/>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5" name="Shape 765"/>
            <p:cNvSpPr/>
            <p:nvPr/>
          </p:nvSpPr>
          <p:spPr>
            <a:xfrm>
              <a:off x="6673500" y="5146850"/>
              <a:ext cx="84050" cy="116925"/>
            </a:xfrm>
            <a:custGeom>
              <a:avLst/>
              <a:gdLst/>
              <a:ahLst/>
              <a:cxnLst/>
              <a:rect l="0" t="0" r="0" b="0"/>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6" name="Shape 766"/>
            <p:cNvSpPr/>
            <p:nvPr/>
          </p:nvSpPr>
          <p:spPr>
            <a:xfrm>
              <a:off x="6859225" y="5033600"/>
              <a:ext cx="105350" cy="144950"/>
            </a:xfrm>
            <a:custGeom>
              <a:avLst/>
              <a:gdLst/>
              <a:ahLst/>
              <a:cxnLst/>
              <a:rect l="0" t="0" r="0" b="0"/>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7" name="Shape 767"/>
            <p:cNvSpPr/>
            <p:nvPr/>
          </p:nvSpPr>
          <p:spPr>
            <a:xfrm>
              <a:off x="6931675" y="5150500"/>
              <a:ext cx="87075" cy="115725"/>
            </a:xfrm>
            <a:custGeom>
              <a:avLst/>
              <a:gdLst/>
              <a:ahLst/>
              <a:cxnLst/>
              <a:rect l="0" t="0" r="0" b="0"/>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8" name="Shape 768"/>
            <p:cNvSpPr/>
            <p:nvPr/>
          </p:nvSpPr>
          <p:spPr>
            <a:xfrm>
              <a:off x="6715525" y="5180350"/>
              <a:ext cx="263050" cy="247825"/>
            </a:xfrm>
            <a:custGeom>
              <a:avLst/>
              <a:gdLst/>
              <a:ahLst/>
              <a:cxnLst/>
              <a:rect l="0" t="0" r="0" b="0"/>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69" name="Shape 769"/>
          <p:cNvGrpSpPr/>
          <p:nvPr/>
        </p:nvGrpSpPr>
        <p:grpSpPr>
          <a:xfrm>
            <a:off x="4511490" y="546409"/>
            <a:ext cx="360885" cy="321849"/>
            <a:chOff x="3927500" y="301425"/>
            <a:chExt cx="461550" cy="411625"/>
          </a:xfrm>
        </p:grpSpPr>
        <p:sp>
          <p:nvSpPr>
            <p:cNvPr id="770" name="Shape 770"/>
            <p:cNvSpPr/>
            <p:nvPr/>
          </p:nvSpPr>
          <p:spPr>
            <a:xfrm>
              <a:off x="4080925" y="302050"/>
              <a:ext cx="154075" cy="411000"/>
            </a:xfrm>
            <a:custGeom>
              <a:avLst/>
              <a:gdLst/>
              <a:ahLst/>
              <a:cxnLst/>
              <a:rect l="0" t="0" r="0" b="0"/>
              <a:pathLst>
                <a:path w="6163" h="16440" fill="none" extrusionOk="0">
                  <a:moveTo>
                    <a:pt x="6162" y="3118"/>
                  </a:moveTo>
                  <a:lnTo>
                    <a:pt x="0" y="0"/>
                  </a:lnTo>
                  <a:lnTo>
                    <a:pt x="0" y="13322"/>
                  </a:lnTo>
                  <a:lnTo>
                    <a:pt x="6162" y="16440"/>
                  </a:lnTo>
                  <a:lnTo>
                    <a:pt x="6162" y="3118"/>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1" name="Shape 771"/>
            <p:cNvSpPr/>
            <p:nvPr/>
          </p:nvSpPr>
          <p:spPr>
            <a:xfrm>
              <a:off x="3927500" y="301425"/>
              <a:ext cx="153450" cy="406150"/>
            </a:xfrm>
            <a:custGeom>
              <a:avLst/>
              <a:gdLst/>
              <a:ahLst/>
              <a:cxnLst/>
              <a:rect l="0" t="0" r="0" b="0"/>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2" name="Shape 772"/>
            <p:cNvSpPr/>
            <p:nvPr/>
          </p:nvSpPr>
          <p:spPr>
            <a:xfrm>
              <a:off x="4234975" y="306925"/>
              <a:ext cx="154075" cy="405525"/>
            </a:xfrm>
            <a:custGeom>
              <a:avLst/>
              <a:gdLst/>
              <a:ahLst/>
              <a:cxnLst/>
              <a:rect l="0" t="0" r="0" b="0"/>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3" name="Shape 773"/>
            <p:cNvSpPr/>
            <p:nvPr/>
          </p:nvSpPr>
          <p:spPr>
            <a:xfrm>
              <a:off x="4295850" y="442075"/>
              <a:ext cx="46300" cy="26225"/>
            </a:xfrm>
            <a:custGeom>
              <a:avLst/>
              <a:gdLst/>
              <a:ahLst/>
              <a:cxnLst/>
              <a:rect l="0" t="0" r="0" b="0"/>
              <a:pathLst>
                <a:path w="1852" h="1049" fill="none" extrusionOk="0">
                  <a:moveTo>
                    <a:pt x="1" y="1"/>
                  </a:moveTo>
                  <a:lnTo>
                    <a:pt x="1852" y="1048"/>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4" name="Shape 774"/>
            <p:cNvSpPr/>
            <p:nvPr/>
          </p:nvSpPr>
          <p:spPr>
            <a:xfrm>
              <a:off x="4296475" y="415900"/>
              <a:ext cx="45075" cy="78575"/>
            </a:xfrm>
            <a:custGeom>
              <a:avLst/>
              <a:gdLst/>
              <a:ahLst/>
              <a:cxnLst/>
              <a:rect l="0" t="0" r="0" b="0"/>
              <a:pathLst>
                <a:path w="1803" h="3143" fill="none" extrusionOk="0">
                  <a:moveTo>
                    <a:pt x="1802" y="1"/>
                  </a:moveTo>
                  <a:lnTo>
                    <a:pt x="0" y="3142"/>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5" name="Shape 775"/>
            <p:cNvSpPr/>
            <p:nvPr/>
          </p:nvSpPr>
          <p:spPr>
            <a:xfrm>
              <a:off x="3968275" y="590050"/>
              <a:ext cx="25" cy="6100"/>
            </a:xfrm>
            <a:custGeom>
              <a:avLst/>
              <a:gdLst/>
              <a:ahLst/>
              <a:cxnLst/>
              <a:rect l="0" t="0" r="0" b="0"/>
              <a:pathLst>
                <a:path w="1" h="244" fill="none" extrusionOk="0">
                  <a:moveTo>
                    <a:pt x="1" y="244"/>
                  </a:moveTo>
                  <a:lnTo>
                    <a:pt x="1" y="244"/>
                  </a:lnTo>
                  <a:lnTo>
                    <a:pt x="1"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6" name="Shape 776"/>
            <p:cNvSpPr/>
            <p:nvPr/>
          </p:nvSpPr>
          <p:spPr>
            <a:xfrm>
              <a:off x="3970725" y="558375"/>
              <a:ext cx="1850" cy="12200"/>
            </a:xfrm>
            <a:custGeom>
              <a:avLst/>
              <a:gdLst/>
              <a:ahLst/>
              <a:cxnLst/>
              <a:rect l="0" t="0" r="0" b="0"/>
              <a:pathLst>
                <a:path w="74" h="488" fill="none" extrusionOk="0">
                  <a:moveTo>
                    <a:pt x="0" y="488"/>
                  </a:moveTo>
                  <a:lnTo>
                    <a:pt x="73"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7" name="Shape 777"/>
            <p:cNvSpPr/>
            <p:nvPr/>
          </p:nvSpPr>
          <p:spPr>
            <a:xfrm>
              <a:off x="3976200" y="527325"/>
              <a:ext cx="3675" cy="12200"/>
            </a:xfrm>
            <a:custGeom>
              <a:avLst/>
              <a:gdLst/>
              <a:ahLst/>
              <a:cxnLst/>
              <a:rect l="0" t="0" r="0" b="0"/>
              <a:pathLst>
                <a:path w="147" h="488" fill="none" extrusionOk="0">
                  <a:moveTo>
                    <a:pt x="0" y="488"/>
                  </a:moveTo>
                  <a:lnTo>
                    <a:pt x="98" y="147"/>
                  </a:lnTo>
                  <a:lnTo>
                    <a:pt x="147"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8" name="Shape 778"/>
            <p:cNvSpPr/>
            <p:nvPr/>
          </p:nvSpPr>
          <p:spPr>
            <a:xfrm>
              <a:off x="3985950" y="498100"/>
              <a:ext cx="4875" cy="10975"/>
            </a:xfrm>
            <a:custGeom>
              <a:avLst/>
              <a:gdLst/>
              <a:ahLst/>
              <a:cxnLst/>
              <a:rect l="0" t="0" r="0" b="0"/>
              <a:pathLst>
                <a:path w="195" h="439" fill="none" extrusionOk="0">
                  <a:moveTo>
                    <a:pt x="0" y="439"/>
                  </a:moveTo>
                  <a:lnTo>
                    <a:pt x="195" y="25"/>
                  </a:lnTo>
                  <a:lnTo>
                    <a:pt x="195"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9" name="Shape 779"/>
            <p:cNvSpPr/>
            <p:nvPr/>
          </p:nvSpPr>
          <p:spPr>
            <a:xfrm>
              <a:off x="4000550" y="471300"/>
              <a:ext cx="7325" cy="9775"/>
            </a:xfrm>
            <a:custGeom>
              <a:avLst/>
              <a:gdLst/>
              <a:ahLst/>
              <a:cxnLst/>
              <a:rect l="0" t="0" r="0" b="0"/>
              <a:pathLst>
                <a:path w="293" h="391" fill="none" extrusionOk="0">
                  <a:moveTo>
                    <a:pt x="1" y="391"/>
                  </a:moveTo>
                  <a:lnTo>
                    <a:pt x="74" y="269"/>
                  </a:lnTo>
                  <a:lnTo>
                    <a:pt x="293"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0" name="Shape 780"/>
            <p:cNvSpPr/>
            <p:nvPr/>
          </p:nvSpPr>
          <p:spPr>
            <a:xfrm>
              <a:off x="4021250" y="450600"/>
              <a:ext cx="10375" cy="6725"/>
            </a:xfrm>
            <a:custGeom>
              <a:avLst/>
              <a:gdLst/>
              <a:ahLst/>
              <a:cxnLst/>
              <a:rect l="0" t="0" r="0" b="0"/>
              <a:pathLst>
                <a:path w="415" h="269" fill="none" extrusionOk="0">
                  <a:moveTo>
                    <a:pt x="1" y="269"/>
                  </a:moveTo>
                  <a:lnTo>
                    <a:pt x="25" y="244"/>
                  </a:lnTo>
                  <a:lnTo>
                    <a:pt x="220" y="123"/>
                  </a:lnTo>
                  <a:lnTo>
                    <a:pt x="415"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1" name="Shape 781"/>
            <p:cNvSpPr/>
            <p:nvPr/>
          </p:nvSpPr>
          <p:spPr>
            <a:xfrm>
              <a:off x="4049250" y="440250"/>
              <a:ext cx="11600" cy="2475"/>
            </a:xfrm>
            <a:custGeom>
              <a:avLst/>
              <a:gdLst/>
              <a:ahLst/>
              <a:cxnLst/>
              <a:rect l="0" t="0" r="0" b="0"/>
              <a:pathLst>
                <a:path w="464" h="99" fill="none" extrusionOk="0">
                  <a:moveTo>
                    <a:pt x="1" y="98"/>
                  </a:moveTo>
                  <a:lnTo>
                    <a:pt x="220" y="50"/>
                  </a:lnTo>
                  <a:lnTo>
                    <a:pt x="464" y="1"/>
                  </a:lnTo>
                  <a:lnTo>
                    <a:pt x="464"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2" name="Shape 782"/>
            <p:cNvSpPr/>
            <p:nvPr/>
          </p:nvSpPr>
          <p:spPr>
            <a:xfrm>
              <a:off x="4080325" y="439650"/>
              <a:ext cx="12200" cy="1850"/>
            </a:xfrm>
            <a:custGeom>
              <a:avLst/>
              <a:gdLst/>
              <a:ahLst/>
              <a:cxnLst/>
              <a:rect l="0" t="0" r="0" b="0"/>
              <a:pathLst>
                <a:path w="488" h="74" fill="none" extrusionOk="0">
                  <a:moveTo>
                    <a:pt x="0" y="0"/>
                  </a:moveTo>
                  <a:lnTo>
                    <a:pt x="146" y="0"/>
                  </a:lnTo>
                  <a:lnTo>
                    <a:pt x="463" y="74"/>
                  </a:lnTo>
                  <a:lnTo>
                    <a:pt x="487" y="74"/>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3" name="Shape 783"/>
            <p:cNvSpPr/>
            <p:nvPr/>
          </p:nvSpPr>
          <p:spPr>
            <a:xfrm>
              <a:off x="4110150" y="450000"/>
              <a:ext cx="9150" cy="7950"/>
            </a:xfrm>
            <a:custGeom>
              <a:avLst/>
              <a:gdLst/>
              <a:ahLst/>
              <a:cxnLst/>
              <a:rect l="0" t="0" r="0" b="0"/>
              <a:pathLst>
                <a:path w="366" h="318" fill="none" extrusionOk="0">
                  <a:moveTo>
                    <a:pt x="0" y="1"/>
                  </a:moveTo>
                  <a:lnTo>
                    <a:pt x="98" y="74"/>
                  </a:lnTo>
                  <a:lnTo>
                    <a:pt x="317" y="268"/>
                  </a:lnTo>
                  <a:lnTo>
                    <a:pt x="366" y="317"/>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4" name="Shape 784"/>
            <p:cNvSpPr/>
            <p:nvPr/>
          </p:nvSpPr>
          <p:spPr>
            <a:xfrm>
              <a:off x="4130250" y="473750"/>
              <a:ext cx="4900" cy="10975"/>
            </a:xfrm>
            <a:custGeom>
              <a:avLst/>
              <a:gdLst/>
              <a:ahLst/>
              <a:cxnLst/>
              <a:rect l="0" t="0" r="0" b="0"/>
              <a:pathLst>
                <a:path w="196" h="439" fill="none" extrusionOk="0">
                  <a:moveTo>
                    <a:pt x="0" y="0"/>
                  </a:moveTo>
                  <a:lnTo>
                    <a:pt x="25" y="73"/>
                  </a:lnTo>
                  <a:lnTo>
                    <a:pt x="171" y="366"/>
                  </a:lnTo>
                  <a:lnTo>
                    <a:pt x="195" y="439"/>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5" name="Shape 785"/>
            <p:cNvSpPr/>
            <p:nvPr/>
          </p:nvSpPr>
          <p:spPr>
            <a:xfrm>
              <a:off x="4141800" y="502975"/>
              <a:ext cx="3700" cy="11600"/>
            </a:xfrm>
            <a:custGeom>
              <a:avLst/>
              <a:gdLst/>
              <a:ahLst/>
              <a:cxnLst/>
              <a:rect l="0" t="0" r="0" b="0"/>
              <a:pathLst>
                <a:path w="148" h="464" fill="none" extrusionOk="0">
                  <a:moveTo>
                    <a:pt x="1" y="0"/>
                  </a:moveTo>
                  <a:lnTo>
                    <a:pt x="147" y="46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6" name="Shape 786"/>
            <p:cNvSpPr/>
            <p:nvPr/>
          </p:nvSpPr>
          <p:spPr>
            <a:xfrm>
              <a:off x="4150950" y="533425"/>
              <a:ext cx="3675" cy="11575"/>
            </a:xfrm>
            <a:custGeom>
              <a:avLst/>
              <a:gdLst/>
              <a:ahLst/>
              <a:cxnLst/>
              <a:rect l="0" t="0" r="0" b="0"/>
              <a:pathLst>
                <a:path w="147" h="463" fill="none" extrusionOk="0">
                  <a:moveTo>
                    <a:pt x="0" y="0"/>
                  </a:moveTo>
                  <a:lnTo>
                    <a:pt x="146" y="46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7" name="Shape 787"/>
            <p:cNvSpPr/>
            <p:nvPr/>
          </p:nvSpPr>
          <p:spPr>
            <a:xfrm>
              <a:off x="4160675" y="563850"/>
              <a:ext cx="4900" cy="11000"/>
            </a:xfrm>
            <a:custGeom>
              <a:avLst/>
              <a:gdLst/>
              <a:ahLst/>
              <a:cxnLst/>
              <a:rect l="0" t="0" r="0" b="0"/>
              <a:pathLst>
                <a:path w="196" h="440" fill="none" extrusionOk="0">
                  <a:moveTo>
                    <a:pt x="1" y="1"/>
                  </a:moveTo>
                  <a:lnTo>
                    <a:pt x="50" y="123"/>
                  </a:lnTo>
                  <a:lnTo>
                    <a:pt x="196" y="415"/>
                  </a:lnTo>
                  <a:lnTo>
                    <a:pt x="196" y="439"/>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8" name="Shape 788"/>
            <p:cNvSpPr/>
            <p:nvPr/>
          </p:nvSpPr>
          <p:spPr>
            <a:xfrm>
              <a:off x="4175300" y="591875"/>
              <a:ext cx="7325" cy="9150"/>
            </a:xfrm>
            <a:custGeom>
              <a:avLst/>
              <a:gdLst/>
              <a:ahLst/>
              <a:cxnLst/>
              <a:rect l="0" t="0" r="0" b="0"/>
              <a:pathLst>
                <a:path w="293" h="366" fill="none" extrusionOk="0">
                  <a:moveTo>
                    <a:pt x="0" y="0"/>
                  </a:moveTo>
                  <a:lnTo>
                    <a:pt x="98" y="146"/>
                  </a:lnTo>
                  <a:lnTo>
                    <a:pt x="293" y="366"/>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9" name="Shape 789"/>
            <p:cNvSpPr/>
            <p:nvPr/>
          </p:nvSpPr>
          <p:spPr>
            <a:xfrm>
              <a:off x="4198425" y="613175"/>
              <a:ext cx="11000" cy="4900"/>
            </a:xfrm>
            <a:custGeom>
              <a:avLst/>
              <a:gdLst/>
              <a:ahLst/>
              <a:cxnLst/>
              <a:rect l="0" t="0" r="0" b="0"/>
              <a:pathLst>
                <a:path w="440" h="196" fill="none" extrusionOk="0">
                  <a:moveTo>
                    <a:pt x="1" y="1"/>
                  </a:moveTo>
                  <a:lnTo>
                    <a:pt x="171" y="98"/>
                  </a:lnTo>
                  <a:lnTo>
                    <a:pt x="439" y="195"/>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0" name="Shape 790"/>
            <p:cNvSpPr/>
            <p:nvPr/>
          </p:nvSpPr>
          <p:spPr>
            <a:xfrm>
              <a:off x="4228275" y="621100"/>
              <a:ext cx="12200" cy="625"/>
            </a:xfrm>
            <a:custGeom>
              <a:avLst/>
              <a:gdLst/>
              <a:ahLst/>
              <a:cxnLst/>
              <a:rect l="0" t="0" r="0" b="0"/>
              <a:pathLst>
                <a:path w="488" h="25" fill="none" extrusionOk="0">
                  <a:moveTo>
                    <a:pt x="0" y="0"/>
                  </a:moveTo>
                  <a:lnTo>
                    <a:pt x="49" y="25"/>
                  </a:lnTo>
                  <a:lnTo>
                    <a:pt x="487" y="0"/>
                  </a:lnTo>
                  <a:lnTo>
                    <a:pt x="487"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1" name="Shape 791"/>
            <p:cNvSpPr/>
            <p:nvPr/>
          </p:nvSpPr>
          <p:spPr>
            <a:xfrm>
              <a:off x="4259925" y="616225"/>
              <a:ext cx="11600" cy="3075"/>
            </a:xfrm>
            <a:custGeom>
              <a:avLst/>
              <a:gdLst/>
              <a:ahLst/>
              <a:cxnLst/>
              <a:rect l="0" t="0" r="0" b="0"/>
              <a:pathLst>
                <a:path w="464" h="123" fill="none" extrusionOk="0">
                  <a:moveTo>
                    <a:pt x="1" y="122"/>
                  </a:moveTo>
                  <a:lnTo>
                    <a:pt x="196" y="73"/>
                  </a:lnTo>
                  <a:lnTo>
                    <a:pt x="464" y="0"/>
                  </a:lnTo>
                  <a:lnTo>
                    <a:pt x="464"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2" name="Shape 792"/>
            <p:cNvSpPr/>
            <p:nvPr/>
          </p:nvSpPr>
          <p:spPr>
            <a:xfrm>
              <a:off x="4289775" y="602225"/>
              <a:ext cx="10375" cy="6725"/>
            </a:xfrm>
            <a:custGeom>
              <a:avLst/>
              <a:gdLst/>
              <a:ahLst/>
              <a:cxnLst/>
              <a:rect l="0" t="0" r="0" b="0"/>
              <a:pathLst>
                <a:path w="415" h="269" fill="none" extrusionOk="0">
                  <a:moveTo>
                    <a:pt x="0" y="268"/>
                  </a:moveTo>
                  <a:lnTo>
                    <a:pt x="195" y="146"/>
                  </a:lnTo>
                  <a:lnTo>
                    <a:pt x="390" y="0"/>
                  </a:lnTo>
                  <a:lnTo>
                    <a:pt x="414"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3" name="Shape 793"/>
            <p:cNvSpPr/>
            <p:nvPr/>
          </p:nvSpPr>
          <p:spPr>
            <a:xfrm>
              <a:off x="4313525" y="577875"/>
              <a:ext cx="6100" cy="10375"/>
            </a:xfrm>
            <a:custGeom>
              <a:avLst/>
              <a:gdLst/>
              <a:ahLst/>
              <a:cxnLst/>
              <a:rect l="0" t="0" r="0" b="0"/>
              <a:pathLst>
                <a:path w="244" h="415" fill="none" extrusionOk="0">
                  <a:moveTo>
                    <a:pt x="0" y="414"/>
                  </a:moveTo>
                  <a:lnTo>
                    <a:pt x="24" y="365"/>
                  </a:lnTo>
                  <a:lnTo>
                    <a:pt x="146" y="195"/>
                  </a:lnTo>
                  <a:lnTo>
                    <a:pt x="244"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4" name="Shape 794"/>
            <p:cNvSpPr/>
            <p:nvPr/>
          </p:nvSpPr>
          <p:spPr>
            <a:xfrm>
              <a:off x="4326300" y="547425"/>
              <a:ext cx="2450" cy="12200"/>
            </a:xfrm>
            <a:custGeom>
              <a:avLst/>
              <a:gdLst/>
              <a:ahLst/>
              <a:cxnLst/>
              <a:rect l="0" t="0" r="0" b="0"/>
              <a:pathLst>
                <a:path w="98" h="488" fill="none" extrusionOk="0">
                  <a:moveTo>
                    <a:pt x="0" y="487"/>
                  </a:moveTo>
                  <a:lnTo>
                    <a:pt x="49" y="293"/>
                  </a:lnTo>
                  <a:lnTo>
                    <a:pt x="98"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5" name="Shape 795"/>
            <p:cNvSpPr/>
            <p:nvPr/>
          </p:nvSpPr>
          <p:spPr>
            <a:xfrm>
              <a:off x="4329350" y="515750"/>
              <a:ext cx="625" cy="12200"/>
            </a:xfrm>
            <a:custGeom>
              <a:avLst/>
              <a:gdLst/>
              <a:ahLst/>
              <a:cxnLst/>
              <a:rect l="0" t="0" r="0" b="0"/>
              <a:pathLst>
                <a:path w="25" h="488" fill="none" extrusionOk="0">
                  <a:moveTo>
                    <a:pt x="25" y="488"/>
                  </a:moveTo>
                  <a:lnTo>
                    <a:pt x="25" y="464"/>
                  </a:lnTo>
                  <a:lnTo>
                    <a:pt x="25" y="123"/>
                  </a:lnTo>
                  <a:lnTo>
                    <a:pt x="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6" name="Shape 796"/>
            <p:cNvSpPr/>
            <p:nvPr/>
          </p:nvSpPr>
          <p:spPr>
            <a:xfrm>
              <a:off x="4325075" y="488975"/>
              <a:ext cx="1250" cy="6100"/>
            </a:xfrm>
            <a:custGeom>
              <a:avLst/>
              <a:gdLst/>
              <a:ahLst/>
              <a:cxnLst/>
              <a:rect l="0" t="0" r="0" b="0"/>
              <a:pathLst>
                <a:path w="50" h="244" fill="none" extrusionOk="0">
                  <a:moveTo>
                    <a:pt x="49" y="244"/>
                  </a:moveTo>
                  <a:lnTo>
                    <a:pt x="49" y="244"/>
                  </a:lnTo>
                  <a:lnTo>
                    <a:pt x="1"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97" name="Shape 797"/>
          <p:cNvGrpSpPr/>
          <p:nvPr/>
        </p:nvGrpSpPr>
        <p:grpSpPr>
          <a:xfrm>
            <a:off x="6639548" y="552606"/>
            <a:ext cx="309476" cy="309476"/>
            <a:chOff x="6649150" y="309350"/>
            <a:chExt cx="395800" cy="395800"/>
          </a:xfrm>
        </p:grpSpPr>
        <p:sp>
          <p:nvSpPr>
            <p:cNvPr id="798" name="Shape 798"/>
            <p:cNvSpPr/>
            <p:nvPr/>
          </p:nvSpPr>
          <p:spPr>
            <a:xfrm>
              <a:off x="6649150" y="309350"/>
              <a:ext cx="395800" cy="395800"/>
            </a:xfrm>
            <a:custGeom>
              <a:avLst/>
              <a:gdLst/>
              <a:ahLst/>
              <a:cxnLst/>
              <a:rect l="0" t="0" r="0" b="0"/>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9" name="Shape 799"/>
            <p:cNvSpPr/>
            <p:nvPr/>
          </p:nvSpPr>
          <p:spPr>
            <a:xfrm>
              <a:off x="6673500" y="333700"/>
              <a:ext cx="347100" cy="347100"/>
            </a:xfrm>
            <a:custGeom>
              <a:avLst/>
              <a:gdLst/>
              <a:ahLst/>
              <a:cxnLst/>
              <a:rect l="0" t="0" r="0" b="0"/>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0" name="Shape 800"/>
            <p:cNvSpPr/>
            <p:nvPr/>
          </p:nvSpPr>
          <p:spPr>
            <a:xfrm>
              <a:off x="6848850" y="397625"/>
              <a:ext cx="54825" cy="169300"/>
            </a:xfrm>
            <a:custGeom>
              <a:avLst/>
              <a:gdLst/>
              <a:ahLst/>
              <a:cxnLst/>
              <a:rect l="0" t="0" r="0" b="0"/>
              <a:pathLst>
                <a:path w="2193" h="6772" fill="none" extrusionOk="0">
                  <a:moveTo>
                    <a:pt x="1" y="1"/>
                  </a:moveTo>
                  <a:lnTo>
                    <a:pt x="1" y="4580"/>
                  </a:lnTo>
                  <a:lnTo>
                    <a:pt x="2193" y="6772"/>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1" name="Shape 801"/>
            <p:cNvSpPr/>
            <p:nvPr/>
          </p:nvSpPr>
          <p:spPr>
            <a:xfrm>
              <a:off x="6847025" y="333700"/>
              <a:ext cx="25" cy="29250"/>
            </a:xfrm>
            <a:custGeom>
              <a:avLst/>
              <a:gdLst/>
              <a:ahLst/>
              <a:cxnLst/>
              <a:rect l="0" t="0" r="0" b="0"/>
              <a:pathLst>
                <a:path w="1" h="1170" fill="none" extrusionOk="0">
                  <a:moveTo>
                    <a:pt x="1" y="1170"/>
                  </a:moveTo>
                  <a:lnTo>
                    <a:pt x="1"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2" name="Shape 802"/>
            <p:cNvSpPr/>
            <p:nvPr/>
          </p:nvSpPr>
          <p:spPr>
            <a:xfrm>
              <a:off x="6760575" y="356850"/>
              <a:ext cx="25" cy="25"/>
            </a:xfrm>
            <a:custGeom>
              <a:avLst/>
              <a:gdLst/>
              <a:ahLst/>
              <a:cxnLst/>
              <a:rect l="0" t="0" r="0" b="0"/>
              <a:pathLst>
                <a:path w="1" h="1" fill="none" extrusionOk="0">
                  <a:moveTo>
                    <a:pt x="1" y="0"/>
                  </a:moveTo>
                  <a:lnTo>
                    <a:pt x="1"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3" name="Shape 803"/>
            <p:cNvSpPr/>
            <p:nvPr/>
          </p:nvSpPr>
          <p:spPr>
            <a:xfrm>
              <a:off x="6760575" y="356850"/>
              <a:ext cx="14025" cy="24975"/>
            </a:xfrm>
            <a:custGeom>
              <a:avLst/>
              <a:gdLst/>
              <a:ahLst/>
              <a:cxnLst/>
              <a:rect l="0" t="0" r="0" b="0"/>
              <a:pathLst>
                <a:path w="561" h="999" fill="none" extrusionOk="0">
                  <a:moveTo>
                    <a:pt x="1" y="0"/>
                  </a:moveTo>
                  <a:lnTo>
                    <a:pt x="561" y="999"/>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4" name="Shape 804"/>
            <p:cNvSpPr/>
            <p:nvPr/>
          </p:nvSpPr>
          <p:spPr>
            <a:xfrm>
              <a:off x="6696650" y="420775"/>
              <a:ext cx="25" cy="25"/>
            </a:xfrm>
            <a:custGeom>
              <a:avLst/>
              <a:gdLst/>
              <a:ahLst/>
              <a:cxnLst/>
              <a:rect l="0" t="0" r="0" b="0"/>
              <a:pathLst>
                <a:path w="1" h="1" fill="none" extrusionOk="0">
                  <a:moveTo>
                    <a:pt x="0" y="0"/>
                  </a:move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5" name="Shape 805"/>
            <p:cNvSpPr/>
            <p:nvPr/>
          </p:nvSpPr>
          <p:spPr>
            <a:xfrm>
              <a:off x="6696650" y="420775"/>
              <a:ext cx="24975" cy="14025"/>
            </a:xfrm>
            <a:custGeom>
              <a:avLst/>
              <a:gdLst/>
              <a:ahLst/>
              <a:cxnLst/>
              <a:rect l="0" t="0" r="0" b="0"/>
              <a:pathLst>
                <a:path w="999" h="561" fill="none" extrusionOk="0">
                  <a:moveTo>
                    <a:pt x="0" y="0"/>
                  </a:moveTo>
                  <a:lnTo>
                    <a:pt x="999" y="56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6" name="Shape 806"/>
            <p:cNvSpPr/>
            <p:nvPr/>
          </p:nvSpPr>
          <p:spPr>
            <a:xfrm>
              <a:off x="6673500" y="507225"/>
              <a:ext cx="29250" cy="25"/>
            </a:xfrm>
            <a:custGeom>
              <a:avLst/>
              <a:gdLst/>
              <a:ahLst/>
              <a:cxnLst/>
              <a:rect l="0" t="0" r="0" b="0"/>
              <a:pathLst>
                <a:path w="1170" h="1" fill="none" extrusionOk="0">
                  <a:moveTo>
                    <a:pt x="1" y="1"/>
                  </a:moveTo>
                  <a:lnTo>
                    <a:pt x="117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7" name="Shape 807"/>
            <p:cNvSpPr/>
            <p:nvPr/>
          </p:nvSpPr>
          <p:spPr>
            <a:xfrm>
              <a:off x="6696650" y="593700"/>
              <a:ext cx="25" cy="25"/>
            </a:xfrm>
            <a:custGeom>
              <a:avLst/>
              <a:gdLst/>
              <a:ahLst/>
              <a:cxnLst/>
              <a:rect l="0" t="0" r="0" b="0"/>
              <a:pathLst>
                <a:path w="1" h="1" fill="none" extrusionOk="0">
                  <a:moveTo>
                    <a:pt x="0" y="0"/>
                  </a:move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8" name="Shape 808"/>
            <p:cNvSpPr/>
            <p:nvPr/>
          </p:nvSpPr>
          <p:spPr>
            <a:xfrm>
              <a:off x="6696650" y="579700"/>
              <a:ext cx="24975" cy="14025"/>
            </a:xfrm>
            <a:custGeom>
              <a:avLst/>
              <a:gdLst/>
              <a:ahLst/>
              <a:cxnLst/>
              <a:rect l="0" t="0" r="0" b="0"/>
              <a:pathLst>
                <a:path w="999" h="561" fill="none" extrusionOk="0">
                  <a:moveTo>
                    <a:pt x="0" y="560"/>
                  </a:moveTo>
                  <a:lnTo>
                    <a:pt x="999"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9" name="Shape 809"/>
            <p:cNvSpPr/>
            <p:nvPr/>
          </p:nvSpPr>
          <p:spPr>
            <a:xfrm>
              <a:off x="6760575" y="632675"/>
              <a:ext cx="14025" cy="24975"/>
            </a:xfrm>
            <a:custGeom>
              <a:avLst/>
              <a:gdLst/>
              <a:ahLst/>
              <a:cxnLst/>
              <a:rect l="0" t="0" r="0" b="0"/>
              <a:pathLst>
                <a:path w="561" h="999" fill="none" extrusionOk="0">
                  <a:moveTo>
                    <a:pt x="1" y="999"/>
                  </a:moveTo>
                  <a:lnTo>
                    <a:pt x="561"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0" name="Shape 810"/>
            <p:cNvSpPr/>
            <p:nvPr/>
          </p:nvSpPr>
          <p:spPr>
            <a:xfrm>
              <a:off x="6760575" y="657625"/>
              <a:ext cx="25" cy="25"/>
            </a:xfrm>
            <a:custGeom>
              <a:avLst/>
              <a:gdLst/>
              <a:ahLst/>
              <a:cxnLst/>
              <a:rect l="0" t="0" r="0" b="0"/>
              <a:pathLst>
                <a:path w="1" h="1" fill="none" extrusionOk="0">
                  <a:moveTo>
                    <a:pt x="1" y="1"/>
                  </a:moveTo>
                  <a:lnTo>
                    <a:pt x="1"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1" name="Shape 811"/>
            <p:cNvSpPr/>
            <p:nvPr/>
          </p:nvSpPr>
          <p:spPr>
            <a:xfrm>
              <a:off x="6847025" y="651550"/>
              <a:ext cx="25" cy="29250"/>
            </a:xfrm>
            <a:custGeom>
              <a:avLst/>
              <a:gdLst/>
              <a:ahLst/>
              <a:cxnLst/>
              <a:rect l="0" t="0" r="0" b="0"/>
              <a:pathLst>
                <a:path w="1" h="1170" fill="none" extrusionOk="0">
                  <a:moveTo>
                    <a:pt x="1" y="0"/>
                  </a:moveTo>
                  <a:lnTo>
                    <a:pt x="1" y="1169"/>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2" name="Shape 812"/>
            <p:cNvSpPr/>
            <p:nvPr/>
          </p:nvSpPr>
          <p:spPr>
            <a:xfrm>
              <a:off x="6919500" y="632675"/>
              <a:ext cx="14025" cy="24975"/>
            </a:xfrm>
            <a:custGeom>
              <a:avLst/>
              <a:gdLst/>
              <a:ahLst/>
              <a:cxnLst/>
              <a:rect l="0" t="0" r="0" b="0"/>
              <a:pathLst>
                <a:path w="561" h="999" fill="none" extrusionOk="0">
                  <a:moveTo>
                    <a:pt x="560" y="999"/>
                  </a:move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3" name="Shape 813"/>
            <p:cNvSpPr/>
            <p:nvPr/>
          </p:nvSpPr>
          <p:spPr>
            <a:xfrm>
              <a:off x="6933500" y="657625"/>
              <a:ext cx="25" cy="25"/>
            </a:xfrm>
            <a:custGeom>
              <a:avLst/>
              <a:gdLst/>
              <a:ahLst/>
              <a:cxnLst/>
              <a:rect l="0" t="0" r="0" b="0"/>
              <a:pathLst>
                <a:path w="1" h="1" fill="none" extrusionOk="0">
                  <a:moveTo>
                    <a:pt x="0" y="1"/>
                  </a:moveTo>
                  <a:lnTo>
                    <a:pt x="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4" name="Shape 814"/>
            <p:cNvSpPr/>
            <p:nvPr/>
          </p:nvSpPr>
          <p:spPr>
            <a:xfrm>
              <a:off x="6972475" y="579700"/>
              <a:ext cx="24975" cy="14025"/>
            </a:xfrm>
            <a:custGeom>
              <a:avLst/>
              <a:gdLst/>
              <a:ahLst/>
              <a:cxnLst/>
              <a:rect l="0" t="0" r="0" b="0"/>
              <a:pathLst>
                <a:path w="999" h="561" fill="none" extrusionOk="0">
                  <a:moveTo>
                    <a:pt x="999" y="560"/>
                  </a:move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5" name="Shape 815"/>
            <p:cNvSpPr/>
            <p:nvPr/>
          </p:nvSpPr>
          <p:spPr>
            <a:xfrm>
              <a:off x="6997425" y="593700"/>
              <a:ext cx="25" cy="25"/>
            </a:xfrm>
            <a:custGeom>
              <a:avLst/>
              <a:gdLst/>
              <a:ahLst/>
              <a:cxnLst/>
              <a:rect l="0" t="0" r="0" b="0"/>
              <a:pathLst>
                <a:path w="1" h="1" fill="none" extrusionOk="0">
                  <a:moveTo>
                    <a:pt x="1" y="0"/>
                  </a:moveTo>
                  <a:lnTo>
                    <a:pt x="1"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6" name="Shape 816"/>
            <p:cNvSpPr/>
            <p:nvPr/>
          </p:nvSpPr>
          <p:spPr>
            <a:xfrm>
              <a:off x="6991350" y="507225"/>
              <a:ext cx="29250" cy="25"/>
            </a:xfrm>
            <a:custGeom>
              <a:avLst/>
              <a:gdLst/>
              <a:ahLst/>
              <a:cxnLst/>
              <a:rect l="0" t="0" r="0" b="0"/>
              <a:pathLst>
                <a:path w="1170" h="1" fill="none" extrusionOk="0">
                  <a:moveTo>
                    <a:pt x="1169" y="1"/>
                  </a:moveTo>
                  <a:lnTo>
                    <a:pt x="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7" name="Shape 817"/>
            <p:cNvSpPr/>
            <p:nvPr/>
          </p:nvSpPr>
          <p:spPr>
            <a:xfrm>
              <a:off x="6972475" y="420775"/>
              <a:ext cx="24975" cy="14025"/>
            </a:xfrm>
            <a:custGeom>
              <a:avLst/>
              <a:gdLst/>
              <a:ahLst/>
              <a:cxnLst/>
              <a:rect l="0" t="0" r="0" b="0"/>
              <a:pathLst>
                <a:path w="999" h="561" fill="none" extrusionOk="0">
                  <a:moveTo>
                    <a:pt x="0" y="561"/>
                  </a:moveTo>
                  <a:lnTo>
                    <a:pt x="999"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8" name="Shape 818"/>
            <p:cNvSpPr/>
            <p:nvPr/>
          </p:nvSpPr>
          <p:spPr>
            <a:xfrm>
              <a:off x="6997425" y="420775"/>
              <a:ext cx="25" cy="25"/>
            </a:xfrm>
            <a:custGeom>
              <a:avLst/>
              <a:gdLst/>
              <a:ahLst/>
              <a:cxnLst/>
              <a:rect l="0" t="0" r="0" b="0"/>
              <a:pathLst>
                <a:path w="1" h="1" fill="none" extrusionOk="0">
                  <a:moveTo>
                    <a:pt x="1" y="0"/>
                  </a:moveTo>
                  <a:lnTo>
                    <a:pt x="1"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9" name="Shape 819"/>
            <p:cNvSpPr/>
            <p:nvPr/>
          </p:nvSpPr>
          <p:spPr>
            <a:xfrm>
              <a:off x="6919500" y="356850"/>
              <a:ext cx="14025" cy="24975"/>
            </a:xfrm>
            <a:custGeom>
              <a:avLst/>
              <a:gdLst/>
              <a:ahLst/>
              <a:cxnLst/>
              <a:rect l="0" t="0" r="0" b="0"/>
              <a:pathLst>
                <a:path w="561" h="999" fill="none" extrusionOk="0">
                  <a:moveTo>
                    <a:pt x="560" y="0"/>
                  </a:moveTo>
                  <a:lnTo>
                    <a:pt x="0" y="999"/>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0" name="Shape 820"/>
            <p:cNvSpPr/>
            <p:nvPr/>
          </p:nvSpPr>
          <p:spPr>
            <a:xfrm>
              <a:off x="6933500" y="356850"/>
              <a:ext cx="25" cy="25"/>
            </a:xfrm>
            <a:custGeom>
              <a:avLst/>
              <a:gdLst/>
              <a:ahLst/>
              <a:cxnLst/>
              <a:rect l="0" t="0" r="0" b="0"/>
              <a:pathLst>
                <a:path w="1" h="1" fill="none" extrusionOk="0">
                  <a:moveTo>
                    <a:pt x="0" y="0"/>
                  </a:move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21" name="Shape 821"/>
          <p:cNvGrpSpPr/>
          <p:nvPr/>
        </p:nvGrpSpPr>
        <p:grpSpPr>
          <a:xfrm>
            <a:off x="6111570" y="559741"/>
            <a:ext cx="314245" cy="297571"/>
            <a:chOff x="5973900" y="318475"/>
            <a:chExt cx="401900" cy="380575"/>
          </a:xfrm>
        </p:grpSpPr>
        <p:sp>
          <p:nvSpPr>
            <p:cNvPr id="822" name="Shape 822"/>
            <p:cNvSpPr/>
            <p:nvPr/>
          </p:nvSpPr>
          <p:spPr>
            <a:xfrm>
              <a:off x="5973900" y="337975"/>
              <a:ext cx="401900" cy="67000"/>
            </a:xfrm>
            <a:custGeom>
              <a:avLst/>
              <a:gdLst/>
              <a:ahLst/>
              <a:cxnLst/>
              <a:rect l="0" t="0" r="0" b="0"/>
              <a:pathLst>
                <a:path w="16076" h="2680" fill="none" extrusionOk="0">
                  <a:moveTo>
                    <a:pt x="16075" y="2679"/>
                  </a:moveTo>
                  <a:lnTo>
                    <a:pt x="16075" y="0"/>
                  </a:lnTo>
                  <a:lnTo>
                    <a:pt x="1" y="0"/>
                  </a:lnTo>
                  <a:lnTo>
                    <a:pt x="1" y="2679"/>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3" name="Shape 823"/>
            <p:cNvSpPr/>
            <p:nvPr/>
          </p:nvSpPr>
          <p:spPr>
            <a:xfrm>
              <a:off x="6024450" y="348325"/>
              <a:ext cx="45075" cy="45075"/>
            </a:xfrm>
            <a:custGeom>
              <a:avLst/>
              <a:gdLst/>
              <a:ahLst/>
              <a:cxnLst/>
              <a:rect l="0" t="0" r="0" b="0"/>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4" name="Shape 824"/>
            <p:cNvSpPr/>
            <p:nvPr/>
          </p:nvSpPr>
          <p:spPr>
            <a:xfrm>
              <a:off x="6280175" y="348325"/>
              <a:ext cx="45075" cy="45075"/>
            </a:xfrm>
            <a:custGeom>
              <a:avLst/>
              <a:gdLst/>
              <a:ahLst/>
              <a:cxnLst/>
              <a:rect l="0" t="0" r="0" b="0"/>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5" name="Shape 825"/>
            <p:cNvSpPr/>
            <p:nvPr/>
          </p:nvSpPr>
          <p:spPr>
            <a:xfrm>
              <a:off x="5973900" y="667375"/>
              <a:ext cx="401900" cy="31675"/>
            </a:xfrm>
            <a:custGeom>
              <a:avLst/>
              <a:gdLst/>
              <a:ahLst/>
              <a:cxnLst/>
              <a:rect l="0" t="0" r="0" b="0"/>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6" name="Shape 826"/>
            <p:cNvSpPr/>
            <p:nvPr/>
          </p:nvSpPr>
          <p:spPr>
            <a:xfrm>
              <a:off x="6302700" y="318475"/>
              <a:ext cx="28650" cy="63350"/>
            </a:xfrm>
            <a:custGeom>
              <a:avLst/>
              <a:gdLst/>
              <a:ahLst/>
              <a:cxnLst/>
              <a:rect l="0" t="0" r="0" b="0"/>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7" name="Shape 827"/>
            <p:cNvSpPr/>
            <p:nvPr/>
          </p:nvSpPr>
          <p:spPr>
            <a:xfrm>
              <a:off x="6046975" y="318475"/>
              <a:ext cx="28650" cy="63350"/>
            </a:xfrm>
            <a:custGeom>
              <a:avLst/>
              <a:gdLst/>
              <a:ahLst/>
              <a:cxnLst/>
              <a:rect l="0" t="0" r="0" b="0"/>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8" name="Shape 828"/>
            <p:cNvSpPr/>
            <p:nvPr/>
          </p:nvSpPr>
          <p:spPr>
            <a:xfrm>
              <a:off x="5973900" y="407375"/>
              <a:ext cx="401900" cy="272200"/>
            </a:xfrm>
            <a:custGeom>
              <a:avLst/>
              <a:gdLst/>
              <a:ahLst/>
              <a:cxnLst/>
              <a:rect l="0" t="0" r="0" b="0"/>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9" name="Shape 829"/>
            <p:cNvSpPr/>
            <p:nvPr/>
          </p:nvSpPr>
          <p:spPr>
            <a:xfrm>
              <a:off x="6024450" y="456100"/>
              <a:ext cx="300800" cy="175375"/>
            </a:xfrm>
            <a:custGeom>
              <a:avLst/>
              <a:gdLst/>
              <a:ahLst/>
              <a:cxnLst/>
              <a:rect l="0" t="0" r="0" b="0"/>
              <a:pathLst>
                <a:path w="12032" h="7015" fill="none" extrusionOk="0">
                  <a:moveTo>
                    <a:pt x="0" y="0"/>
                  </a:moveTo>
                  <a:lnTo>
                    <a:pt x="12032" y="0"/>
                  </a:lnTo>
                  <a:lnTo>
                    <a:pt x="12032" y="7014"/>
                  </a:lnTo>
                  <a:lnTo>
                    <a:pt x="0" y="7014"/>
                  </a:lnTo>
                  <a:lnTo>
                    <a:pt x="0" y="0"/>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0" name="Shape 830"/>
            <p:cNvSpPr/>
            <p:nvPr/>
          </p:nvSpPr>
          <p:spPr>
            <a:xfrm>
              <a:off x="6024450" y="573000"/>
              <a:ext cx="300800" cy="25"/>
            </a:xfrm>
            <a:custGeom>
              <a:avLst/>
              <a:gdLst/>
              <a:ahLst/>
              <a:cxnLst/>
              <a:rect l="0" t="0" r="0" b="0"/>
              <a:pathLst>
                <a:path w="12032" h="1" fill="none" extrusionOk="0">
                  <a:moveTo>
                    <a:pt x="0" y="0"/>
                  </a:moveTo>
                  <a:lnTo>
                    <a:pt x="12032"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1" name="Shape 831"/>
            <p:cNvSpPr/>
            <p:nvPr/>
          </p:nvSpPr>
          <p:spPr>
            <a:xfrm>
              <a:off x="6024450" y="514550"/>
              <a:ext cx="300800" cy="25"/>
            </a:xfrm>
            <a:custGeom>
              <a:avLst/>
              <a:gdLst/>
              <a:ahLst/>
              <a:cxnLst/>
              <a:rect l="0" t="0" r="0" b="0"/>
              <a:pathLst>
                <a:path w="12032" h="1" fill="none" extrusionOk="0">
                  <a:moveTo>
                    <a:pt x="0" y="0"/>
                  </a:moveTo>
                  <a:lnTo>
                    <a:pt x="12032"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2" name="Shape 832"/>
            <p:cNvSpPr/>
            <p:nvPr/>
          </p:nvSpPr>
          <p:spPr>
            <a:xfrm>
              <a:off x="6264950" y="456100"/>
              <a:ext cx="25" cy="175375"/>
            </a:xfrm>
            <a:custGeom>
              <a:avLst/>
              <a:gdLst/>
              <a:ahLst/>
              <a:cxnLst/>
              <a:rect l="0" t="0" r="0" b="0"/>
              <a:pathLst>
                <a:path w="1" h="7015" fill="none" extrusionOk="0">
                  <a:moveTo>
                    <a:pt x="1" y="0"/>
                  </a:moveTo>
                  <a:lnTo>
                    <a:pt x="1" y="7014"/>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3" name="Shape 833"/>
            <p:cNvSpPr/>
            <p:nvPr/>
          </p:nvSpPr>
          <p:spPr>
            <a:xfrm>
              <a:off x="6204675" y="456100"/>
              <a:ext cx="25" cy="175375"/>
            </a:xfrm>
            <a:custGeom>
              <a:avLst/>
              <a:gdLst/>
              <a:ahLst/>
              <a:cxnLst/>
              <a:rect l="0" t="0" r="0" b="0"/>
              <a:pathLst>
                <a:path w="1" h="7015" fill="none" extrusionOk="0">
                  <a:moveTo>
                    <a:pt x="0" y="0"/>
                  </a:moveTo>
                  <a:lnTo>
                    <a:pt x="0" y="7014"/>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4" name="Shape 834"/>
            <p:cNvSpPr/>
            <p:nvPr/>
          </p:nvSpPr>
          <p:spPr>
            <a:xfrm>
              <a:off x="6145000" y="456100"/>
              <a:ext cx="25" cy="175375"/>
            </a:xfrm>
            <a:custGeom>
              <a:avLst/>
              <a:gdLst/>
              <a:ahLst/>
              <a:cxnLst/>
              <a:rect l="0" t="0" r="0" b="0"/>
              <a:pathLst>
                <a:path w="1" h="7015" fill="none" extrusionOk="0">
                  <a:moveTo>
                    <a:pt x="1" y="0"/>
                  </a:moveTo>
                  <a:lnTo>
                    <a:pt x="1" y="7014"/>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5" name="Shape 835"/>
            <p:cNvSpPr/>
            <p:nvPr/>
          </p:nvSpPr>
          <p:spPr>
            <a:xfrm>
              <a:off x="6084725" y="456100"/>
              <a:ext cx="25" cy="175375"/>
            </a:xfrm>
            <a:custGeom>
              <a:avLst/>
              <a:gdLst/>
              <a:ahLst/>
              <a:cxnLst/>
              <a:rect l="0" t="0" r="0" b="0"/>
              <a:pathLst>
                <a:path w="1" h="7015" fill="none" extrusionOk="0">
                  <a:moveTo>
                    <a:pt x="1" y="0"/>
                  </a:moveTo>
                  <a:lnTo>
                    <a:pt x="1" y="7014"/>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36" name="Shape 836"/>
          <p:cNvGrpSpPr/>
          <p:nvPr/>
        </p:nvGrpSpPr>
        <p:grpSpPr>
          <a:xfrm>
            <a:off x="2432457" y="1037247"/>
            <a:ext cx="318976" cy="388975"/>
            <a:chOff x="1268550" y="929175"/>
            <a:chExt cx="407950" cy="497475"/>
          </a:xfrm>
        </p:grpSpPr>
        <p:sp>
          <p:nvSpPr>
            <p:cNvPr id="837" name="Shape 837"/>
            <p:cNvSpPr/>
            <p:nvPr/>
          </p:nvSpPr>
          <p:spPr>
            <a:xfrm>
              <a:off x="1268550" y="953550"/>
              <a:ext cx="387250" cy="473100"/>
            </a:xfrm>
            <a:custGeom>
              <a:avLst/>
              <a:gdLst/>
              <a:ahLst/>
              <a:cxnLst/>
              <a:rect l="0" t="0" r="0" b="0"/>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8" name="Shape 838"/>
            <p:cNvSpPr/>
            <p:nvPr/>
          </p:nvSpPr>
          <p:spPr>
            <a:xfrm>
              <a:off x="1298975" y="929175"/>
              <a:ext cx="377525" cy="462775"/>
            </a:xfrm>
            <a:custGeom>
              <a:avLst/>
              <a:gdLst/>
              <a:ahLst/>
              <a:cxnLst/>
              <a:rect l="0" t="0" r="0" b="0"/>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9" name="Shape 839"/>
            <p:cNvSpPr/>
            <p:nvPr/>
          </p:nvSpPr>
          <p:spPr>
            <a:xfrm>
              <a:off x="15924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40" name="Shape 840"/>
          <p:cNvGrpSpPr/>
          <p:nvPr/>
        </p:nvGrpSpPr>
        <p:grpSpPr>
          <a:xfrm>
            <a:off x="6605751" y="1052005"/>
            <a:ext cx="377071" cy="361843"/>
            <a:chOff x="6605925" y="948050"/>
            <a:chExt cx="482250" cy="462775"/>
          </a:xfrm>
        </p:grpSpPr>
        <p:sp>
          <p:nvSpPr>
            <p:cNvPr id="841" name="Shape 841"/>
            <p:cNvSpPr/>
            <p:nvPr/>
          </p:nvSpPr>
          <p:spPr>
            <a:xfrm>
              <a:off x="6847025" y="1209875"/>
              <a:ext cx="60325" cy="200950"/>
            </a:xfrm>
            <a:custGeom>
              <a:avLst/>
              <a:gdLst/>
              <a:ahLst/>
              <a:cxnLst/>
              <a:rect l="0" t="0" r="0" b="0"/>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2" name="Shape 842"/>
            <p:cNvSpPr/>
            <p:nvPr/>
          </p:nvSpPr>
          <p:spPr>
            <a:xfrm>
              <a:off x="6605925" y="971800"/>
              <a:ext cx="482250" cy="228350"/>
            </a:xfrm>
            <a:custGeom>
              <a:avLst/>
              <a:gdLst/>
              <a:ahLst/>
              <a:cxnLst/>
              <a:rect l="0" t="0" r="0" b="0"/>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3" name="Shape 843"/>
            <p:cNvSpPr/>
            <p:nvPr/>
          </p:nvSpPr>
          <p:spPr>
            <a:xfrm>
              <a:off x="6847025" y="948050"/>
              <a:ext cx="25" cy="23775"/>
            </a:xfrm>
            <a:custGeom>
              <a:avLst/>
              <a:gdLst/>
              <a:ahLst/>
              <a:cxnLst/>
              <a:rect l="0" t="0" r="0" b="0"/>
              <a:pathLst>
                <a:path w="1" h="951" fill="none" extrusionOk="0">
                  <a:moveTo>
                    <a:pt x="1" y="951"/>
                  </a:moveTo>
                  <a:lnTo>
                    <a:pt x="1"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4" name="Shape 844"/>
            <p:cNvSpPr/>
            <p:nvPr/>
          </p:nvSpPr>
          <p:spPr>
            <a:xfrm>
              <a:off x="6847025" y="1001025"/>
              <a:ext cx="25" cy="183900"/>
            </a:xfrm>
            <a:custGeom>
              <a:avLst/>
              <a:gdLst/>
              <a:ahLst/>
              <a:cxnLst/>
              <a:rect l="0" t="0" r="0" b="0"/>
              <a:pathLst>
                <a:path w="1" h="7356" fill="none" extrusionOk="0">
                  <a:moveTo>
                    <a:pt x="1" y="1"/>
                  </a:moveTo>
                  <a:lnTo>
                    <a:pt x="1" y="7356"/>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5" name="Shape 845"/>
            <p:cNvSpPr/>
            <p:nvPr/>
          </p:nvSpPr>
          <p:spPr>
            <a:xfrm>
              <a:off x="6872000" y="994325"/>
              <a:ext cx="85275" cy="190600"/>
            </a:xfrm>
            <a:custGeom>
              <a:avLst/>
              <a:gdLst/>
              <a:ahLst/>
              <a:cxnLst/>
              <a:rect l="0" t="0" r="0" b="0"/>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6" name="Shape 846"/>
            <p:cNvSpPr/>
            <p:nvPr/>
          </p:nvSpPr>
          <p:spPr>
            <a:xfrm>
              <a:off x="6736825" y="994325"/>
              <a:ext cx="85275" cy="190600"/>
            </a:xfrm>
            <a:custGeom>
              <a:avLst/>
              <a:gdLst/>
              <a:ahLst/>
              <a:cxnLst/>
              <a:rect l="0" t="0" r="0" b="0"/>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47" name="Shape 847"/>
          <p:cNvGrpSpPr/>
          <p:nvPr/>
        </p:nvGrpSpPr>
        <p:grpSpPr>
          <a:xfrm>
            <a:off x="6693832" y="2123658"/>
            <a:ext cx="200909" cy="318526"/>
            <a:chOff x="6718575" y="2318625"/>
            <a:chExt cx="256950" cy="407375"/>
          </a:xfrm>
        </p:grpSpPr>
        <p:sp>
          <p:nvSpPr>
            <p:cNvPr id="848" name="Shape 848"/>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9" name="Shape 849"/>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0" name="Shape 850"/>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1" name="Shape 851"/>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2" name="Shape 852"/>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3" name="Shape 853"/>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4" name="Shape 854"/>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5" name="Shape 855"/>
            <p:cNvSpPr/>
            <p:nvPr/>
          </p:nvSpPr>
          <p:spPr>
            <a:xfrm>
              <a:off x="6795900" y="2628550"/>
              <a:ext cx="102300" cy="25"/>
            </a:xfrm>
            <a:custGeom>
              <a:avLst/>
              <a:gdLst/>
              <a:ahLst/>
              <a:cxnLst/>
              <a:rect l="0" t="0" r="0" b="0"/>
              <a:pathLst>
                <a:path w="4092" h="1" fill="none" extrusionOk="0">
                  <a:moveTo>
                    <a:pt x="0" y="1"/>
                  </a:moveTo>
                  <a:lnTo>
                    <a:pt x="4092"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56" name="Shape 856"/>
          <p:cNvGrpSpPr/>
          <p:nvPr/>
        </p:nvGrpSpPr>
        <p:grpSpPr>
          <a:xfrm>
            <a:off x="3997313" y="2706857"/>
            <a:ext cx="338034" cy="205698"/>
            <a:chOff x="3269900" y="3064500"/>
            <a:chExt cx="432325" cy="263075"/>
          </a:xfrm>
        </p:grpSpPr>
        <p:sp>
          <p:nvSpPr>
            <p:cNvPr id="857" name="Shape 857"/>
            <p:cNvSpPr/>
            <p:nvPr/>
          </p:nvSpPr>
          <p:spPr>
            <a:xfrm>
              <a:off x="3269900" y="3064500"/>
              <a:ext cx="432325" cy="263075"/>
            </a:xfrm>
            <a:custGeom>
              <a:avLst/>
              <a:gdLst/>
              <a:ahLst/>
              <a:cxnLst/>
              <a:rect l="0" t="0" r="0" b="0"/>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8" name="Shape 858"/>
            <p:cNvSpPr/>
            <p:nvPr/>
          </p:nvSpPr>
          <p:spPr>
            <a:xfrm>
              <a:off x="3445875" y="3155825"/>
              <a:ext cx="80400" cy="80400"/>
            </a:xfrm>
            <a:custGeom>
              <a:avLst/>
              <a:gdLst/>
              <a:ahLst/>
              <a:cxnLst/>
              <a:rect l="0" t="0" r="0" b="0"/>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9" name="Shape 859"/>
            <p:cNvSpPr/>
            <p:nvPr/>
          </p:nvSpPr>
          <p:spPr>
            <a:xfrm>
              <a:off x="3381925" y="3091900"/>
              <a:ext cx="208275" cy="208275"/>
            </a:xfrm>
            <a:custGeom>
              <a:avLst/>
              <a:gdLst/>
              <a:ahLst/>
              <a:cxnLst/>
              <a:rect l="0" t="0" r="0" b="0"/>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60" name="Shape 860"/>
          <p:cNvGrpSpPr/>
          <p:nvPr/>
        </p:nvGrpSpPr>
        <p:grpSpPr>
          <a:xfrm>
            <a:off x="6670961" y="2644012"/>
            <a:ext cx="246630" cy="346616"/>
            <a:chOff x="6689325" y="2984125"/>
            <a:chExt cx="315425" cy="443300"/>
          </a:xfrm>
        </p:grpSpPr>
        <p:sp>
          <p:nvSpPr>
            <p:cNvPr id="861" name="Shape 861"/>
            <p:cNvSpPr/>
            <p:nvPr/>
          </p:nvSpPr>
          <p:spPr>
            <a:xfrm>
              <a:off x="6689325" y="2984125"/>
              <a:ext cx="315425" cy="77975"/>
            </a:xfrm>
            <a:custGeom>
              <a:avLst/>
              <a:gdLst/>
              <a:ahLst/>
              <a:cxnLst/>
              <a:rect l="0" t="0" r="0" b="0"/>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2" name="Shape 862"/>
            <p:cNvSpPr/>
            <p:nvPr/>
          </p:nvSpPr>
          <p:spPr>
            <a:xfrm>
              <a:off x="6702125" y="3069375"/>
              <a:ext cx="289850" cy="358050"/>
            </a:xfrm>
            <a:custGeom>
              <a:avLst/>
              <a:gdLst/>
              <a:ahLst/>
              <a:cxnLst/>
              <a:rect l="0" t="0" r="0" b="0"/>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3" name="Shape 863"/>
            <p:cNvSpPr/>
            <p:nvPr/>
          </p:nvSpPr>
          <p:spPr>
            <a:xfrm>
              <a:off x="6761175" y="3117475"/>
              <a:ext cx="25" cy="261850"/>
            </a:xfrm>
            <a:custGeom>
              <a:avLst/>
              <a:gdLst/>
              <a:ahLst/>
              <a:cxnLst/>
              <a:rect l="0" t="0" r="0" b="0"/>
              <a:pathLst>
                <a:path w="1" h="10474" fill="none" extrusionOk="0">
                  <a:moveTo>
                    <a:pt x="1" y="10473"/>
                  </a:moveTo>
                  <a:lnTo>
                    <a:pt x="1"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4" name="Shape 864"/>
            <p:cNvSpPr/>
            <p:nvPr/>
          </p:nvSpPr>
          <p:spPr>
            <a:xfrm>
              <a:off x="6847025" y="3117475"/>
              <a:ext cx="25" cy="261850"/>
            </a:xfrm>
            <a:custGeom>
              <a:avLst/>
              <a:gdLst/>
              <a:ahLst/>
              <a:cxnLst/>
              <a:rect l="0" t="0" r="0" b="0"/>
              <a:pathLst>
                <a:path w="1" h="10474" fill="none" extrusionOk="0">
                  <a:moveTo>
                    <a:pt x="1" y="1"/>
                  </a:moveTo>
                  <a:lnTo>
                    <a:pt x="1" y="1047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5" name="Shape 865"/>
            <p:cNvSpPr/>
            <p:nvPr/>
          </p:nvSpPr>
          <p:spPr>
            <a:xfrm>
              <a:off x="6932875" y="3117475"/>
              <a:ext cx="25" cy="261850"/>
            </a:xfrm>
            <a:custGeom>
              <a:avLst/>
              <a:gdLst/>
              <a:ahLst/>
              <a:cxnLst/>
              <a:rect l="0" t="0" r="0" b="0"/>
              <a:pathLst>
                <a:path w="1" h="10474" fill="none" extrusionOk="0">
                  <a:moveTo>
                    <a:pt x="1" y="1"/>
                  </a:moveTo>
                  <a:lnTo>
                    <a:pt x="1" y="1047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66" name="Shape 866"/>
          <p:cNvGrpSpPr/>
          <p:nvPr/>
        </p:nvGrpSpPr>
        <p:grpSpPr>
          <a:xfrm>
            <a:off x="2995171" y="3662359"/>
            <a:ext cx="238538" cy="385633"/>
            <a:chOff x="1988225" y="4286525"/>
            <a:chExt cx="305075" cy="493200"/>
          </a:xfrm>
        </p:grpSpPr>
        <p:sp>
          <p:nvSpPr>
            <p:cNvPr id="867" name="Shape 867"/>
            <p:cNvSpPr/>
            <p:nvPr/>
          </p:nvSpPr>
          <p:spPr>
            <a:xfrm>
              <a:off x="2178800" y="4519725"/>
              <a:ext cx="114500" cy="114475"/>
            </a:xfrm>
            <a:custGeom>
              <a:avLst/>
              <a:gdLst/>
              <a:ahLst/>
              <a:cxnLst/>
              <a:rect l="0" t="0" r="0" b="0"/>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8" name="Shape 868"/>
            <p:cNvSpPr/>
            <p:nvPr/>
          </p:nvSpPr>
          <p:spPr>
            <a:xfrm>
              <a:off x="1988225" y="4539200"/>
              <a:ext cx="156500" cy="156500"/>
            </a:xfrm>
            <a:custGeom>
              <a:avLst/>
              <a:gdLst/>
              <a:ahLst/>
              <a:cxnLst/>
              <a:rect l="0" t="0" r="0" b="0"/>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9" name="Shape 869"/>
            <p:cNvSpPr/>
            <p:nvPr/>
          </p:nvSpPr>
          <p:spPr>
            <a:xfrm>
              <a:off x="2042425" y="4286525"/>
              <a:ext cx="239300" cy="236250"/>
            </a:xfrm>
            <a:custGeom>
              <a:avLst/>
              <a:gdLst/>
              <a:ahLst/>
              <a:cxnLst/>
              <a:rect l="0" t="0" r="0" b="0"/>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0" name="Shape 870"/>
            <p:cNvSpPr/>
            <p:nvPr/>
          </p:nvSpPr>
          <p:spPr>
            <a:xfrm>
              <a:off x="2161750" y="4522750"/>
              <a:ext cx="25" cy="256975"/>
            </a:xfrm>
            <a:custGeom>
              <a:avLst/>
              <a:gdLst/>
              <a:ahLst/>
              <a:cxnLst/>
              <a:rect l="0" t="0" r="0" b="0"/>
              <a:pathLst>
                <a:path w="1" h="10279" fill="none" extrusionOk="0">
                  <a:moveTo>
                    <a:pt x="1" y="10279"/>
                  </a:moveTo>
                  <a:lnTo>
                    <a:pt x="1"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1" name="Shape 871"/>
            <p:cNvSpPr/>
            <p:nvPr/>
          </p:nvSpPr>
          <p:spPr>
            <a:xfrm>
              <a:off x="2133750" y="4377850"/>
              <a:ext cx="56050" cy="56025"/>
            </a:xfrm>
            <a:custGeom>
              <a:avLst/>
              <a:gdLst/>
              <a:ahLst/>
              <a:cxnLst/>
              <a:rect l="0" t="0" r="0" b="0"/>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2" name="Shape 872"/>
            <p:cNvSpPr/>
            <p:nvPr/>
          </p:nvSpPr>
          <p:spPr>
            <a:xfrm>
              <a:off x="2038150" y="4589125"/>
              <a:ext cx="87100" cy="87100"/>
            </a:xfrm>
            <a:custGeom>
              <a:avLst/>
              <a:gdLst/>
              <a:ahLst/>
              <a:cxnLst/>
              <a:rect l="0" t="0" r="0" b="0"/>
              <a:pathLst>
                <a:path w="3484" h="3484" fill="none" extrusionOk="0">
                  <a:moveTo>
                    <a:pt x="1" y="0"/>
                  </a:moveTo>
                  <a:lnTo>
                    <a:pt x="3483" y="348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3" name="Shape 873"/>
            <p:cNvSpPr/>
            <p:nvPr/>
          </p:nvSpPr>
          <p:spPr>
            <a:xfrm>
              <a:off x="2194025" y="4564150"/>
              <a:ext cx="54825" cy="54825"/>
            </a:xfrm>
            <a:custGeom>
              <a:avLst/>
              <a:gdLst/>
              <a:ahLst/>
              <a:cxnLst/>
              <a:rect l="0" t="0" r="0" b="0"/>
              <a:pathLst>
                <a:path w="2193" h="2193" fill="none" extrusionOk="0">
                  <a:moveTo>
                    <a:pt x="2192" y="1"/>
                  </a:moveTo>
                  <a:lnTo>
                    <a:pt x="1" y="219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74" name="Shape 874"/>
          <p:cNvGrpSpPr/>
          <p:nvPr/>
        </p:nvGrpSpPr>
        <p:grpSpPr>
          <a:xfrm>
            <a:off x="3501236" y="3689491"/>
            <a:ext cx="288051" cy="364697"/>
            <a:chOff x="2635450" y="4321225"/>
            <a:chExt cx="368400" cy="466425"/>
          </a:xfrm>
        </p:grpSpPr>
        <p:sp>
          <p:nvSpPr>
            <p:cNvPr id="875" name="Shape 875"/>
            <p:cNvSpPr/>
            <p:nvPr/>
          </p:nvSpPr>
          <p:spPr>
            <a:xfrm>
              <a:off x="2635450" y="4653050"/>
              <a:ext cx="368400" cy="134600"/>
            </a:xfrm>
            <a:custGeom>
              <a:avLst/>
              <a:gdLst/>
              <a:ahLst/>
              <a:cxnLst/>
              <a:rect l="0" t="0" r="0" b="0"/>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6" name="Shape 876"/>
            <p:cNvSpPr/>
            <p:nvPr/>
          </p:nvSpPr>
          <p:spPr>
            <a:xfrm>
              <a:off x="2819350" y="4321225"/>
              <a:ext cx="25" cy="347075"/>
            </a:xfrm>
            <a:custGeom>
              <a:avLst/>
              <a:gdLst/>
              <a:ahLst/>
              <a:cxnLst/>
              <a:rect l="0" t="0" r="0" b="0"/>
              <a:pathLst>
                <a:path w="1" h="13883" fill="none" extrusionOk="0">
                  <a:moveTo>
                    <a:pt x="0" y="13883"/>
                  </a:move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7" name="Shape 877"/>
            <p:cNvSpPr/>
            <p:nvPr/>
          </p:nvSpPr>
          <p:spPr>
            <a:xfrm>
              <a:off x="2835175" y="4328525"/>
              <a:ext cx="114475" cy="114500"/>
            </a:xfrm>
            <a:custGeom>
              <a:avLst/>
              <a:gdLst/>
              <a:ahLst/>
              <a:cxnLst/>
              <a:rect l="0" t="0" r="0" b="0"/>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8" name="Shape 878"/>
            <p:cNvSpPr/>
            <p:nvPr/>
          </p:nvSpPr>
          <p:spPr>
            <a:xfrm>
              <a:off x="2850400" y="4372975"/>
              <a:ext cx="54825" cy="54825"/>
            </a:xfrm>
            <a:custGeom>
              <a:avLst/>
              <a:gdLst/>
              <a:ahLst/>
              <a:cxnLst/>
              <a:rect l="0" t="0" r="0" b="0"/>
              <a:pathLst>
                <a:path w="2193" h="2193" fill="none" extrusionOk="0">
                  <a:moveTo>
                    <a:pt x="2192" y="0"/>
                  </a:moveTo>
                  <a:lnTo>
                    <a:pt x="0" y="2192"/>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9" name="Shape 879"/>
            <p:cNvSpPr/>
            <p:nvPr/>
          </p:nvSpPr>
          <p:spPr>
            <a:xfrm>
              <a:off x="2646425" y="4429600"/>
              <a:ext cx="156500" cy="156500"/>
            </a:xfrm>
            <a:custGeom>
              <a:avLst/>
              <a:gdLst/>
              <a:ahLst/>
              <a:cxnLst/>
              <a:rect l="0" t="0" r="0" b="0"/>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80" name="Shape 880"/>
            <p:cNvSpPr/>
            <p:nvPr/>
          </p:nvSpPr>
          <p:spPr>
            <a:xfrm>
              <a:off x="2696350" y="4479525"/>
              <a:ext cx="87100" cy="87100"/>
            </a:xfrm>
            <a:custGeom>
              <a:avLst/>
              <a:gdLst/>
              <a:ahLst/>
              <a:cxnLst/>
              <a:rect l="0" t="0" r="0" b="0"/>
              <a:pathLst>
                <a:path w="3484" h="3484" fill="none" extrusionOk="0">
                  <a:moveTo>
                    <a:pt x="0" y="1"/>
                  </a:moveTo>
                  <a:lnTo>
                    <a:pt x="3483" y="348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81" name="Shape 881"/>
          <p:cNvGrpSpPr/>
          <p:nvPr/>
        </p:nvGrpSpPr>
        <p:grpSpPr>
          <a:xfrm>
            <a:off x="6634798" y="3680440"/>
            <a:ext cx="318976" cy="357074"/>
            <a:chOff x="6643075" y="4309650"/>
            <a:chExt cx="407950" cy="456675"/>
          </a:xfrm>
        </p:grpSpPr>
        <p:sp>
          <p:nvSpPr>
            <p:cNvPr id="882" name="Shape 882"/>
            <p:cNvSpPr/>
            <p:nvPr/>
          </p:nvSpPr>
          <p:spPr>
            <a:xfrm>
              <a:off x="6643075" y="4698125"/>
              <a:ext cx="407950" cy="14625"/>
            </a:xfrm>
            <a:custGeom>
              <a:avLst/>
              <a:gdLst/>
              <a:ahLst/>
              <a:cxnLst/>
              <a:rect l="0" t="0" r="0" b="0"/>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83" name="Shape 883"/>
            <p:cNvSpPr/>
            <p:nvPr/>
          </p:nvSpPr>
          <p:spPr>
            <a:xfrm>
              <a:off x="6643075" y="4727350"/>
              <a:ext cx="407950" cy="14625"/>
            </a:xfrm>
            <a:custGeom>
              <a:avLst/>
              <a:gdLst/>
              <a:ahLst/>
              <a:cxnLst/>
              <a:rect l="0" t="0" r="0" b="0"/>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84" name="Shape 884"/>
            <p:cNvSpPr/>
            <p:nvPr/>
          </p:nvSpPr>
          <p:spPr>
            <a:xfrm>
              <a:off x="6643075" y="4751700"/>
              <a:ext cx="407950" cy="14625"/>
            </a:xfrm>
            <a:custGeom>
              <a:avLst/>
              <a:gdLst/>
              <a:ahLst/>
              <a:cxnLst/>
              <a:rect l="0" t="0" r="0" b="0"/>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85" name="Shape 885"/>
            <p:cNvSpPr/>
            <p:nvPr/>
          </p:nvSpPr>
          <p:spPr>
            <a:xfrm>
              <a:off x="6672900" y="4309650"/>
              <a:ext cx="348900" cy="376300"/>
            </a:xfrm>
            <a:custGeom>
              <a:avLst/>
              <a:gdLst/>
              <a:ahLst/>
              <a:cxnLst/>
              <a:rect l="0" t="0" r="0" b="0"/>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86" name="Shape 886"/>
            <p:cNvSpPr/>
            <p:nvPr/>
          </p:nvSpPr>
          <p:spPr>
            <a:xfrm>
              <a:off x="6805625" y="4452725"/>
              <a:ext cx="15850" cy="28050"/>
            </a:xfrm>
            <a:custGeom>
              <a:avLst/>
              <a:gdLst/>
              <a:ahLst/>
              <a:cxnLst/>
              <a:rect l="0" t="0" r="0" b="0"/>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87" name="Shape 887"/>
            <p:cNvSpPr/>
            <p:nvPr/>
          </p:nvSpPr>
          <p:spPr>
            <a:xfrm>
              <a:off x="6872600" y="4452725"/>
              <a:ext cx="15875" cy="28050"/>
            </a:xfrm>
            <a:custGeom>
              <a:avLst/>
              <a:gdLst/>
              <a:ahLst/>
              <a:cxnLst/>
              <a:rect l="0" t="0" r="0" b="0"/>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88" name="Shape 888"/>
            <p:cNvSpPr/>
            <p:nvPr/>
          </p:nvSpPr>
          <p:spPr>
            <a:xfrm>
              <a:off x="6709425" y="4414975"/>
              <a:ext cx="275250" cy="54825"/>
            </a:xfrm>
            <a:custGeom>
              <a:avLst/>
              <a:gdLst/>
              <a:ahLst/>
              <a:cxnLst/>
              <a:rect l="0" t="0" r="0" b="0"/>
              <a:pathLst>
                <a:path w="11010" h="2193" fill="none" extrusionOk="0">
                  <a:moveTo>
                    <a:pt x="11009" y="2193"/>
                  </a:moveTo>
                  <a:lnTo>
                    <a:pt x="5505" y="1"/>
                  </a:lnTo>
                  <a:lnTo>
                    <a:pt x="1" y="219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89" name="Shape 889"/>
            <p:cNvSpPr/>
            <p:nvPr/>
          </p:nvSpPr>
          <p:spPr>
            <a:xfrm>
              <a:off x="6733175" y="4382725"/>
              <a:ext cx="227750" cy="37150"/>
            </a:xfrm>
            <a:custGeom>
              <a:avLst/>
              <a:gdLst/>
              <a:ahLst/>
              <a:cxnLst/>
              <a:rect l="0" t="0" r="0" b="0"/>
              <a:pathLst>
                <a:path w="9110" h="1486" fill="none" extrusionOk="0">
                  <a:moveTo>
                    <a:pt x="1" y="1486"/>
                  </a:moveTo>
                  <a:lnTo>
                    <a:pt x="1681" y="1486"/>
                  </a:lnTo>
                  <a:lnTo>
                    <a:pt x="1681" y="0"/>
                  </a:lnTo>
                  <a:lnTo>
                    <a:pt x="4555" y="0"/>
                  </a:lnTo>
                  <a:lnTo>
                    <a:pt x="7429" y="0"/>
                  </a:lnTo>
                  <a:lnTo>
                    <a:pt x="7429" y="1486"/>
                  </a:lnTo>
                  <a:lnTo>
                    <a:pt x="9109" y="1486"/>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90" name="Shape 890"/>
            <p:cNvSpPr/>
            <p:nvPr/>
          </p:nvSpPr>
          <p:spPr>
            <a:xfrm>
              <a:off x="6847025" y="4414975"/>
              <a:ext cx="25" cy="145550"/>
            </a:xfrm>
            <a:custGeom>
              <a:avLst/>
              <a:gdLst/>
              <a:ahLst/>
              <a:cxnLst/>
              <a:rect l="0" t="0" r="0" b="0"/>
              <a:pathLst>
                <a:path w="1" h="5822" fill="none" extrusionOk="0">
                  <a:moveTo>
                    <a:pt x="1" y="1"/>
                  </a:moveTo>
                  <a:lnTo>
                    <a:pt x="1" y="5822"/>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91" name="Shape 891"/>
          <p:cNvGrpSpPr/>
          <p:nvPr/>
        </p:nvGrpSpPr>
        <p:grpSpPr>
          <a:xfrm>
            <a:off x="5532671" y="4184609"/>
            <a:ext cx="420877" cy="403734"/>
            <a:chOff x="5233525" y="4954450"/>
            <a:chExt cx="538275" cy="516350"/>
          </a:xfrm>
        </p:grpSpPr>
        <p:sp>
          <p:nvSpPr>
            <p:cNvPr id="892" name="Shape 892"/>
            <p:cNvSpPr/>
            <p:nvPr/>
          </p:nvSpPr>
          <p:spPr>
            <a:xfrm>
              <a:off x="5637825" y="4954450"/>
              <a:ext cx="89525" cy="89525"/>
            </a:xfrm>
            <a:custGeom>
              <a:avLst/>
              <a:gdLst/>
              <a:ahLst/>
              <a:cxnLst/>
              <a:rect l="0" t="0" r="0" b="0"/>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93" name="Shape 893"/>
            <p:cNvSpPr/>
            <p:nvPr/>
          </p:nvSpPr>
          <p:spPr>
            <a:xfrm>
              <a:off x="5323025" y="4980625"/>
              <a:ext cx="88925" cy="88925"/>
            </a:xfrm>
            <a:custGeom>
              <a:avLst/>
              <a:gdLst/>
              <a:ahLst/>
              <a:cxnLst/>
              <a:rect l="0" t="0" r="0" b="0"/>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94" name="Shape 894"/>
            <p:cNvSpPr/>
            <p:nvPr/>
          </p:nvSpPr>
          <p:spPr>
            <a:xfrm>
              <a:off x="5233525" y="5255225"/>
              <a:ext cx="89525" cy="89525"/>
            </a:xfrm>
            <a:custGeom>
              <a:avLst/>
              <a:gdLst/>
              <a:ahLst/>
              <a:cxnLst/>
              <a:rect l="0" t="0" r="0" b="0"/>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95" name="Shape 895"/>
            <p:cNvSpPr/>
            <p:nvPr/>
          </p:nvSpPr>
          <p:spPr>
            <a:xfrm>
              <a:off x="5453325" y="5382475"/>
              <a:ext cx="88925" cy="88325"/>
            </a:xfrm>
            <a:custGeom>
              <a:avLst/>
              <a:gdLst/>
              <a:ahLst/>
              <a:cxnLst/>
              <a:rect l="0" t="0" r="0" b="0"/>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96" name="Shape 896"/>
            <p:cNvSpPr/>
            <p:nvPr/>
          </p:nvSpPr>
          <p:spPr>
            <a:xfrm>
              <a:off x="5682875" y="5188875"/>
              <a:ext cx="88925" cy="89525"/>
            </a:xfrm>
            <a:custGeom>
              <a:avLst/>
              <a:gdLst/>
              <a:ahLst/>
              <a:cxnLst/>
              <a:rect l="0" t="0" r="0" b="0"/>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97" name="Shape 897"/>
            <p:cNvSpPr/>
            <p:nvPr/>
          </p:nvSpPr>
          <p:spPr>
            <a:xfrm>
              <a:off x="5411925" y="5110925"/>
              <a:ext cx="188775" cy="189400"/>
            </a:xfrm>
            <a:custGeom>
              <a:avLst/>
              <a:gdLst/>
              <a:ahLst/>
              <a:cxnLst/>
              <a:rect l="0" t="0" r="0" b="0"/>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98" name="Shape 898"/>
            <p:cNvSpPr/>
            <p:nvPr/>
          </p:nvSpPr>
          <p:spPr>
            <a:xfrm>
              <a:off x="5367475" y="5025075"/>
              <a:ext cx="81600" cy="105975"/>
            </a:xfrm>
            <a:custGeom>
              <a:avLst/>
              <a:gdLst/>
              <a:ahLst/>
              <a:cxnLst/>
              <a:rect l="0" t="0" r="0" b="0"/>
              <a:pathLst>
                <a:path w="3264" h="4239" fill="none" extrusionOk="0">
                  <a:moveTo>
                    <a:pt x="0" y="1"/>
                  </a:moveTo>
                  <a:lnTo>
                    <a:pt x="3264" y="4238"/>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99" name="Shape 899"/>
            <p:cNvSpPr/>
            <p:nvPr/>
          </p:nvSpPr>
          <p:spPr>
            <a:xfrm>
              <a:off x="5567800" y="4999500"/>
              <a:ext cx="115100" cy="133975"/>
            </a:xfrm>
            <a:custGeom>
              <a:avLst/>
              <a:gdLst/>
              <a:ahLst/>
              <a:cxnLst/>
              <a:rect l="0" t="0" r="0" b="0"/>
              <a:pathLst>
                <a:path w="4604" h="5359" fill="none" extrusionOk="0">
                  <a:moveTo>
                    <a:pt x="0" y="5359"/>
                  </a:moveTo>
                  <a:lnTo>
                    <a:pt x="4603"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00" name="Shape 900"/>
            <p:cNvSpPr/>
            <p:nvPr/>
          </p:nvSpPr>
          <p:spPr>
            <a:xfrm>
              <a:off x="5600075" y="5217475"/>
              <a:ext cx="127275" cy="16475"/>
            </a:xfrm>
            <a:custGeom>
              <a:avLst/>
              <a:gdLst/>
              <a:ahLst/>
              <a:cxnLst/>
              <a:rect l="0" t="0" r="0" b="0"/>
              <a:pathLst>
                <a:path w="5091" h="659" fill="none" extrusionOk="0">
                  <a:moveTo>
                    <a:pt x="5090" y="658"/>
                  </a:moveTo>
                  <a:lnTo>
                    <a:pt x="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01" name="Shape 901"/>
            <p:cNvSpPr/>
            <p:nvPr/>
          </p:nvSpPr>
          <p:spPr>
            <a:xfrm>
              <a:off x="5497775" y="5299675"/>
              <a:ext cx="4900" cy="126675"/>
            </a:xfrm>
            <a:custGeom>
              <a:avLst/>
              <a:gdLst/>
              <a:ahLst/>
              <a:cxnLst/>
              <a:rect l="0" t="0" r="0" b="0"/>
              <a:pathLst>
                <a:path w="196" h="5067" fill="none" extrusionOk="0">
                  <a:moveTo>
                    <a:pt x="0" y="5067"/>
                  </a:moveTo>
                  <a:lnTo>
                    <a:pt x="195"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02" name="Shape 902"/>
            <p:cNvSpPr/>
            <p:nvPr/>
          </p:nvSpPr>
          <p:spPr>
            <a:xfrm>
              <a:off x="5277975" y="5241825"/>
              <a:ext cx="141275" cy="58500"/>
            </a:xfrm>
            <a:custGeom>
              <a:avLst/>
              <a:gdLst/>
              <a:ahLst/>
              <a:cxnLst/>
              <a:rect l="0" t="0" r="0" b="0"/>
              <a:pathLst>
                <a:path w="5651" h="2340" fill="none" extrusionOk="0">
                  <a:moveTo>
                    <a:pt x="0" y="2339"/>
                  </a:moveTo>
                  <a:lnTo>
                    <a:pt x="5651"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903" name="Shape 903"/>
          <p:cNvGrpSpPr/>
          <p:nvPr/>
        </p:nvGrpSpPr>
        <p:grpSpPr>
          <a:xfrm>
            <a:off x="5003266" y="4191744"/>
            <a:ext cx="428500" cy="389464"/>
            <a:chOff x="4556450" y="4963575"/>
            <a:chExt cx="548025" cy="498100"/>
          </a:xfrm>
        </p:grpSpPr>
        <p:sp>
          <p:nvSpPr>
            <p:cNvPr id="904" name="Shape 904"/>
            <p:cNvSpPr/>
            <p:nvPr/>
          </p:nvSpPr>
          <p:spPr>
            <a:xfrm>
              <a:off x="4611850" y="5222350"/>
              <a:ext cx="436600" cy="239325"/>
            </a:xfrm>
            <a:custGeom>
              <a:avLst/>
              <a:gdLst/>
              <a:ahLst/>
              <a:cxnLst/>
              <a:rect l="0" t="0" r="0" b="0"/>
              <a:pathLst>
                <a:path w="17464" h="9573" fill="none" extrusionOk="0">
                  <a:moveTo>
                    <a:pt x="1" y="1"/>
                  </a:moveTo>
                  <a:lnTo>
                    <a:pt x="1" y="4677"/>
                  </a:lnTo>
                  <a:lnTo>
                    <a:pt x="8720" y="9572"/>
                  </a:lnTo>
                  <a:lnTo>
                    <a:pt x="17463" y="4677"/>
                  </a:lnTo>
                  <a:lnTo>
                    <a:pt x="17463"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05" name="Shape 905"/>
            <p:cNvSpPr/>
            <p:nvPr/>
          </p:nvSpPr>
          <p:spPr>
            <a:xfrm>
              <a:off x="4612475" y="4963575"/>
              <a:ext cx="435975" cy="125450"/>
            </a:xfrm>
            <a:custGeom>
              <a:avLst/>
              <a:gdLst/>
              <a:ahLst/>
              <a:cxnLst/>
              <a:rect l="0" t="0" r="0" b="0"/>
              <a:pathLst>
                <a:path w="17439" h="5018" fill="none" extrusionOk="0">
                  <a:moveTo>
                    <a:pt x="17438" y="5018"/>
                  </a:moveTo>
                  <a:lnTo>
                    <a:pt x="8671" y="1"/>
                  </a:lnTo>
                  <a:lnTo>
                    <a:pt x="0" y="5018"/>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06" name="Shape 906"/>
            <p:cNvSpPr/>
            <p:nvPr/>
          </p:nvSpPr>
          <p:spPr>
            <a:xfrm>
              <a:off x="4556450" y="5089000"/>
              <a:ext cx="274025" cy="225925"/>
            </a:xfrm>
            <a:custGeom>
              <a:avLst/>
              <a:gdLst/>
              <a:ahLst/>
              <a:cxnLst/>
              <a:rect l="0" t="0" r="0" b="0"/>
              <a:pathLst>
                <a:path w="10961" h="9037" fill="none" extrusionOk="0">
                  <a:moveTo>
                    <a:pt x="8720" y="9037"/>
                  </a:moveTo>
                  <a:lnTo>
                    <a:pt x="1" y="4068"/>
                  </a:lnTo>
                  <a:lnTo>
                    <a:pt x="2241" y="1"/>
                  </a:lnTo>
                  <a:lnTo>
                    <a:pt x="10960" y="4969"/>
                  </a:lnTo>
                  <a:lnTo>
                    <a:pt x="8720" y="9037"/>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07" name="Shape 907"/>
            <p:cNvSpPr/>
            <p:nvPr/>
          </p:nvSpPr>
          <p:spPr>
            <a:xfrm>
              <a:off x="4830450" y="5089000"/>
              <a:ext cx="274025" cy="225925"/>
            </a:xfrm>
            <a:custGeom>
              <a:avLst/>
              <a:gdLst/>
              <a:ahLst/>
              <a:cxnLst/>
              <a:rect l="0" t="0" r="0" b="0"/>
              <a:pathLst>
                <a:path w="10961" h="9037" fill="none" extrusionOk="0">
                  <a:moveTo>
                    <a:pt x="2241" y="9037"/>
                  </a:moveTo>
                  <a:lnTo>
                    <a:pt x="10960" y="4068"/>
                  </a:lnTo>
                  <a:lnTo>
                    <a:pt x="8719" y="1"/>
                  </a:lnTo>
                  <a:lnTo>
                    <a:pt x="0" y="4969"/>
                  </a:lnTo>
                  <a:lnTo>
                    <a:pt x="2241" y="9037"/>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08" name="Shape 908"/>
            <p:cNvSpPr/>
            <p:nvPr/>
          </p:nvSpPr>
          <p:spPr>
            <a:xfrm>
              <a:off x="4830450" y="5213225"/>
              <a:ext cx="25" cy="248450"/>
            </a:xfrm>
            <a:custGeom>
              <a:avLst/>
              <a:gdLst/>
              <a:ahLst/>
              <a:cxnLst/>
              <a:rect l="0" t="0" r="0" b="0"/>
              <a:pathLst>
                <a:path w="1" h="9938" fill="none" extrusionOk="0">
                  <a:moveTo>
                    <a:pt x="0" y="0"/>
                  </a:moveTo>
                  <a:lnTo>
                    <a:pt x="0" y="9937"/>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909" name="Shape 909"/>
          <p:cNvGrpSpPr/>
          <p:nvPr/>
        </p:nvGrpSpPr>
        <p:grpSpPr>
          <a:xfrm>
            <a:off x="1856392" y="4276013"/>
            <a:ext cx="414211" cy="229018"/>
            <a:chOff x="531800" y="5071350"/>
            <a:chExt cx="529750" cy="292900"/>
          </a:xfrm>
        </p:grpSpPr>
        <p:sp>
          <p:nvSpPr>
            <p:cNvPr id="910" name="Shape 910"/>
            <p:cNvSpPr/>
            <p:nvPr/>
          </p:nvSpPr>
          <p:spPr>
            <a:xfrm>
              <a:off x="632875" y="5077450"/>
              <a:ext cx="272200" cy="185725"/>
            </a:xfrm>
            <a:custGeom>
              <a:avLst/>
              <a:gdLst/>
              <a:ahLst/>
              <a:cxnLst/>
              <a:rect l="0" t="0" r="0" b="0"/>
              <a:pathLst>
                <a:path w="10888" h="7429" fill="none" extrusionOk="0">
                  <a:moveTo>
                    <a:pt x="2947" y="0"/>
                  </a:moveTo>
                  <a:lnTo>
                    <a:pt x="6406" y="7428"/>
                  </a:lnTo>
                  <a:lnTo>
                    <a:pt x="10887" y="2314"/>
                  </a:lnTo>
                  <a:lnTo>
                    <a:pt x="4019" y="2314"/>
                  </a:lnTo>
                  <a:lnTo>
                    <a:pt x="0" y="7428"/>
                  </a:lnTo>
                  <a:lnTo>
                    <a:pt x="6406" y="7428"/>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11" name="Shape 911"/>
            <p:cNvSpPr/>
            <p:nvPr/>
          </p:nvSpPr>
          <p:spPr>
            <a:xfrm>
              <a:off x="886175" y="5071350"/>
              <a:ext cx="74300" cy="191825"/>
            </a:xfrm>
            <a:custGeom>
              <a:avLst/>
              <a:gdLst/>
              <a:ahLst/>
              <a:cxnLst/>
              <a:rect l="0" t="0" r="0" b="0"/>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12" name="Shape 912"/>
            <p:cNvSpPr/>
            <p:nvPr/>
          </p:nvSpPr>
          <p:spPr>
            <a:xfrm>
              <a:off x="531800" y="5162075"/>
              <a:ext cx="202175" cy="202175"/>
            </a:xfrm>
            <a:custGeom>
              <a:avLst/>
              <a:gdLst/>
              <a:ahLst/>
              <a:cxnLst/>
              <a:rect l="0" t="0" r="0" b="0"/>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13" name="Shape 913"/>
            <p:cNvSpPr/>
            <p:nvPr/>
          </p:nvSpPr>
          <p:spPr>
            <a:xfrm>
              <a:off x="859375" y="5162075"/>
              <a:ext cx="202175" cy="202175"/>
            </a:xfrm>
            <a:custGeom>
              <a:avLst/>
              <a:gdLst/>
              <a:ahLst/>
              <a:cxnLst/>
              <a:rect l="0" t="0" r="0" b="0"/>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14" name="Shape 914"/>
            <p:cNvSpPr/>
            <p:nvPr/>
          </p:nvSpPr>
          <p:spPr>
            <a:xfrm>
              <a:off x="676100" y="5071350"/>
              <a:ext cx="86500" cy="7325"/>
            </a:xfrm>
            <a:custGeom>
              <a:avLst/>
              <a:gdLst/>
              <a:ahLst/>
              <a:cxnLst/>
              <a:rect l="0" t="0" r="0" b="0"/>
              <a:pathLst>
                <a:path w="3460" h="293" fill="none" extrusionOk="0">
                  <a:moveTo>
                    <a:pt x="1" y="1"/>
                  </a:moveTo>
                  <a:lnTo>
                    <a:pt x="3459" y="29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15" name="Shape 915"/>
            <p:cNvSpPr/>
            <p:nvPr/>
          </p:nvSpPr>
          <p:spPr>
            <a:xfrm>
              <a:off x="941575" y="5244275"/>
              <a:ext cx="37175" cy="37175"/>
            </a:xfrm>
            <a:custGeom>
              <a:avLst/>
              <a:gdLst/>
              <a:ahLst/>
              <a:cxnLst/>
              <a:rect l="0" t="0" r="0" b="0"/>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16" name="Shape 916"/>
            <p:cNvSpPr/>
            <p:nvPr/>
          </p:nvSpPr>
          <p:spPr>
            <a:xfrm>
              <a:off x="614600" y="5244275"/>
              <a:ext cx="37175" cy="37175"/>
            </a:xfrm>
            <a:custGeom>
              <a:avLst/>
              <a:gdLst/>
              <a:ahLst/>
              <a:cxnLst/>
              <a:rect l="0" t="0" r="0" b="0"/>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917" name="Shape 917"/>
          <p:cNvSpPr txBox="1"/>
          <p:nvPr/>
        </p:nvSpPr>
        <p:spPr>
          <a:xfrm>
            <a:off x="96350" y="385237"/>
            <a:ext cx="1776300" cy="1525799"/>
          </a:xfrm>
          <a:prstGeom prst="rect">
            <a:avLst/>
          </a:prstGeom>
          <a:noFill/>
          <a:ln>
            <a:noFill/>
          </a:ln>
        </p:spPr>
        <p:txBody>
          <a:bodyPr lIns="91425" tIns="91425" rIns="91425" bIns="91425" anchor="t" anchorCtr="0">
            <a:noAutofit/>
          </a:bodyPr>
          <a:lstStyle/>
          <a:p>
            <a:pPr lvl="0" rtl="0">
              <a:spcBef>
                <a:spcPts val="0"/>
              </a:spcBef>
              <a:buClr>
                <a:schemeClr val="dk1"/>
              </a:buClr>
              <a:buSzPct val="137500"/>
              <a:buFont typeface="Arial"/>
              <a:buNone/>
            </a:pPr>
            <a:r>
              <a:rPr lang="en" sz="800" b="1">
                <a:solidFill>
                  <a:srgbClr val="4D778A"/>
                </a:solidFill>
                <a:latin typeface="Muli"/>
                <a:ea typeface="Muli"/>
                <a:cs typeface="Muli"/>
                <a:sym typeface="Muli"/>
              </a:rPr>
              <a:t>SlidesCarnival icons are editable shapes</a:t>
            </a:r>
            <a:r>
              <a:rPr lang="en" sz="800">
                <a:solidFill>
                  <a:srgbClr val="4D778A"/>
                </a:solidFill>
                <a:latin typeface="Muli"/>
                <a:ea typeface="Muli"/>
                <a:cs typeface="Muli"/>
                <a:sym typeface="Muli"/>
              </a:rPr>
              <a:t>. </a:t>
            </a:r>
          </a:p>
          <a:p>
            <a:pPr lvl="0" rtl="0">
              <a:spcBef>
                <a:spcPts val="0"/>
              </a:spcBef>
              <a:buClr>
                <a:schemeClr val="dk1"/>
              </a:buClr>
              <a:buFont typeface="Arial"/>
              <a:buNone/>
            </a:pPr>
            <a:endParaRPr sz="800">
              <a:solidFill>
                <a:srgbClr val="4D778A"/>
              </a:solidFill>
              <a:latin typeface="Muli"/>
              <a:ea typeface="Muli"/>
              <a:cs typeface="Muli"/>
              <a:sym typeface="Muli"/>
            </a:endParaRPr>
          </a:p>
          <a:p>
            <a:pPr lvl="0" rtl="0">
              <a:spcBef>
                <a:spcPts val="0"/>
              </a:spcBef>
              <a:buClr>
                <a:schemeClr val="dk1"/>
              </a:buClr>
              <a:buSzPct val="137500"/>
              <a:buFont typeface="Arial"/>
              <a:buNone/>
            </a:pPr>
            <a:r>
              <a:rPr lang="en" sz="800">
                <a:solidFill>
                  <a:srgbClr val="4D778A"/>
                </a:solidFill>
                <a:latin typeface="Muli"/>
                <a:ea typeface="Muli"/>
                <a:cs typeface="Muli"/>
                <a:sym typeface="Muli"/>
              </a:rPr>
              <a:t>This means that you can:</a:t>
            </a:r>
          </a:p>
          <a:p>
            <a:pPr marL="457200" lvl="0" indent="-279400" rtl="0">
              <a:spcBef>
                <a:spcPts val="0"/>
              </a:spcBef>
              <a:buClr>
                <a:srgbClr val="4D778A"/>
              </a:buClr>
              <a:buSzPct val="100000"/>
              <a:buFont typeface="Muli"/>
              <a:buChar char="●"/>
            </a:pPr>
            <a:r>
              <a:rPr lang="en" sz="800">
                <a:solidFill>
                  <a:srgbClr val="4D778A"/>
                </a:solidFill>
                <a:latin typeface="Muli"/>
                <a:ea typeface="Muli"/>
                <a:cs typeface="Muli"/>
                <a:sym typeface="Muli"/>
              </a:rPr>
              <a:t>Resize them without losing quality.</a:t>
            </a:r>
          </a:p>
          <a:p>
            <a:pPr marL="457200" lvl="0" indent="-279400" rtl="0">
              <a:spcBef>
                <a:spcPts val="0"/>
              </a:spcBef>
              <a:buClr>
                <a:srgbClr val="4D778A"/>
              </a:buClr>
              <a:buSzPct val="100000"/>
              <a:buFont typeface="Muli"/>
              <a:buChar char="●"/>
            </a:pPr>
            <a:r>
              <a:rPr lang="en" sz="800">
                <a:solidFill>
                  <a:srgbClr val="4D778A"/>
                </a:solidFill>
                <a:latin typeface="Muli"/>
                <a:ea typeface="Muli"/>
                <a:cs typeface="Muli"/>
                <a:sym typeface="Muli"/>
              </a:rPr>
              <a:t>Change line color, width and style.</a:t>
            </a:r>
          </a:p>
          <a:p>
            <a:pPr lvl="0" rtl="0">
              <a:spcBef>
                <a:spcPts val="0"/>
              </a:spcBef>
              <a:buNone/>
            </a:pPr>
            <a:endParaRPr sz="800">
              <a:solidFill>
                <a:srgbClr val="4D778A"/>
              </a:solidFill>
              <a:latin typeface="Muli"/>
              <a:ea typeface="Muli"/>
              <a:cs typeface="Muli"/>
              <a:sym typeface="Muli"/>
            </a:endParaRPr>
          </a:p>
          <a:p>
            <a:pPr lvl="0" rtl="0">
              <a:spcBef>
                <a:spcPts val="0"/>
              </a:spcBef>
              <a:buNone/>
            </a:pPr>
            <a:r>
              <a:rPr lang="en" sz="800">
                <a:solidFill>
                  <a:srgbClr val="4D778A"/>
                </a:solidFill>
                <a:latin typeface="Muli"/>
                <a:ea typeface="Muli"/>
                <a:cs typeface="Muli"/>
                <a:sym typeface="Muli"/>
              </a:rPr>
              <a:t>Isn’t that nice? :)</a:t>
            </a:r>
          </a:p>
          <a:p>
            <a:pPr lvl="0" rtl="0">
              <a:spcBef>
                <a:spcPts val="0"/>
              </a:spcBef>
              <a:buNone/>
            </a:pPr>
            <a:endParaRPr sz="800">
              <a:solidFill>
                <a:srgbClr val="4D778A"/>
              </a:solidFill>
              <a:latin typeface="Muli"/>
              <a:ea typeface="Muli"/>
              <a:cs typeface="Muli"/>
              <a:sym typeface="Muli"/>
            </a:endParaRPr>
          </a:p>
          <a:p>
            <a:pPr lvl="0" rtl="0">
              <a:spcBef>
                <a:spcPts val="0"/>
              </a:spcBef>
              <a:buNone/>
            </a:pPr>
            <a:r>
              <a:rPr lang="en" sz="800">
                <a:solidFill>
                  <a:srgbClr val="4D778A"/>
                </a:solidFill>
                <a:latin typeface="Muli"/>
                <a:ea typeface="Muli"/>
                <a:cs typeface="Muli"/>
                <a:sym typeface="Muli"/>
              </a:rPr>
              <a:t>Examples:</a:t>
            </a:r>
          </a:p>
          <a:p>
            <a:pPr lvl="0" rtl="0">
              <a:spcBef>
                <a:spcPts val="0"/>
              </a:spcBef>
              <a:buClr>
                <a:schemeClr val="dk1"/>
              </a:buClr>
              <a:buFont typeface="Arial"/>
              <a:buNone/>
            </a:pPr>
            <a:endParaRPr sz="800">
              <a:solidFill>
                <a:srgbClr val="4D778A"/>
              </a:solidFill>
              <a:latin typeface="Muli"/>
              <a:ea typeface="Muli"/>
              <a:cs typeface="Muli"/>
              <a:sym typeface="Muli"/>
            </a:endParaRPr>
          </a:p>
          <a:p>
            <a:pPr lvl="0" rtl="0">
              <a:spcBef>
                <a:spcPts val="0"/>
              </a:spcBef>
              <a:buNone/>
            </a:pPr>
            <a:endParaRPr sz="800">
              <a:solidFill>
                <a:srgbClr val="4D778A"/>
              </a:solidFill>
              <a:latin typeface="Muli"/>
              <a:ea typeface="Muli"/>
              <a:cs typeface="Muli"/>
              <a:sym typeface="Muli"/>
            </a:endParaRPr>
          </a:p>
        </p:txBody>
      </p:sp>
      <p:grpSp>
        <p:nvGrpSpPr>
          <p:cNvPr id="918" name="Shape 918"/>
          <p:cNvGrpSpPr/>
          <p:nvPr/>
        </p:nvGrpSpPr>
        <p:grpSpPr>
          <a:xfrm>
            <a:off x="1072290" y="2105137"/>
            <a:ext cx="424542" cy="413525"/>
            <a:chOff x="5916675" y="927975"/>
            <a:chExt cx="516350" cy="502950"/>
          </a:xfrm>
        </p:grpSpPr>
        <p:sp>
          <p:nvSpPr>
            <p:cNvPr id="919" name="Shape 919"/>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rgbClr val="EDC6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20" name="Shape 920"/>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rgbClr val="EDC6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921" name="Shape 921"/>
          <p:cNvGrpSpPr/>
          <p:nvPr/>
        </p:nvGrpSpPr>
        <p:grpSpPr>
          <a:xfrm>
            <a:off x="207828" y="2795754"/>
            <a:ext cx="745712" cy="726360"/>
            <a:chOff x="5916675" y="927975"/>
            <a:chExt cx="516350" cy="502950"/>
          </a:xfrm>
        </p:grpSpPr>
        <p:sp>
          <p:nvSpPr>
            <p:cNvPr id="922" name="Shape 922"/>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rgbClr val="EDC67B"/>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23" name="Shape 923"/>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rgbClr val="EDC67B"/>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924" name="Shape 924"/>
          <p:cNvGrpSpPr/>
          <p:nvPr/>
        </p:nvGrpSpPr>
        <p:grpSpPr>
          <a:xfrm>
            <a:off x="207658" y="2105137"/>
            <a:ext cx="424542" cy="413525"/>
            <a:chOff x="5916675" y="927975"/>
            <a:chExt cx="516350" cy="502950"/>
          </a:xfrm>
        </p:grpSpPr>
        <p:sp>
          <p:nvSpPr>
            <p:cNvPr id="925" name="Shape 925"/>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EDC6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26" name="Shape 926"/>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EDC6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927" name="Shape 927"/>
          <p:cNvSpPr/>
          <p:nvPr/>
        </p:nvSpPr>
        <p:spPr>
          <a:xfrm>
            <a:off x="1260488" y="2336414"/>
            <a:ext cx="393504" cy="222281"/>
          </a:xfrm>
          <a:custGeom>
            <a:avLst/>
            <a:gdLst/>
            <a:ahLst/>
            <a:cxnLst/>
            <a:rect l="0" t="0" r="0" b="0"/>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37A9DD"/>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28" name="Shape 928"/>
          <p:cNvSpPr/>
          <p:nvPr/>
        </p:nvSpPr>
        <p:spPr>
          <a:xfrm>
            <a:off x="395857" y="2336414"/>
            <a:ext cx="393504" cy="222281"/>
          </a:xfrm>
          <a:custGeom>
            <a:avLst/>
            <a:gdLst/>
            <a:ahLst/>
            <a:cxnLst/>
            <a:rect l="0" t="0" r="0" b="0"/>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37A9DD"/>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29" name="Shape 929"/>
          <p:cNvSpPr/>
          <p:nvPr/>
        </p:nvSpPr>
        <p:spPr>
          <a:xfrm>
            <a:off x="537830" y="3201933"/>
            <a:ext cx="691194" cy="390439"/>
          </a:xfrm>
          <a:custGeom>
            <a:avLst/>
            <a:gdLst/>
            <a:ahLst/>
            <a:cxnLst/>
            <a:rect l="0" t="0" r="0" b="0"/>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37A9DD"/>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7381" y="708508"/>
            <a:ext cx="6512387" cy="3871818"/>
          </a:xfrm>
          <a:prstGeom prst="rect">
            <a:avLst/>
          </a:prstGeom>
        </p:spPr>
      </p:pic>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txBox="1">
            <a:spLocks noGrp="1"/>
          </p:cNvSpPr>
          <p:nvPr>
            <p:ph type="title"/>
          </p:nvPr>
        </p:nvSpPr>
        <p:spPr>
          <a:xfrm>
            <a:off x="630648" y="244827"/>
            <a:ext cx="4946700" cy="438985"/>
          </a:xfrm>
          <a:prstGeom prst="rect">
            <a:avLst/>
          </a:prstGeom>
        </p:spPr>
        <p:txBody>
          <a:bodyPr lIns="91425" tIns="91425" rIns="91425" bIns="91425" anchor="b" anchorCtr="0">
            <a:noAutofit/>
          </a:bodyPr>
          <a:lstStyle/>
          <a:p>
            <a:pPr lvl="0" rtl="0">
              <a:spcBef>
                <a:spcPts val="0"/>
              </a:spcBef>
              <a:buNone/>
            </a:pPr>
            <a:r>
              <a:rPr lang="en" sz="1800" b="1" smtClean="0">
                <a:latin typeface="+mj-lt"/>
              </a:rPr>
              <a:t>Tổng quan – Angular 4</a:t>
            </a:r>
            <a:endParaRPr lang="en" sz="1800" b="1">
              <a:latin typeface="+mj-lt"/>
            </a:endParaRPr>
          </a:p>
        </p:txBody>
      </p:sp>
      <p:sp>
        <p:nvSpPr>
          <p:cNvPr id="267" name="Shape 267"/>
          <p:cNvSpPr txBox="1">
            <a:spLocks noGrp="1"/>
          </p:cNvSpPr>
          <p:nvPr>
            <p:ph type="body" idx="1"/>
          </p:nvPr>
        </p:nvSpPr>
        <p:spPr>
          <a:xfrm>
            <a:off x="630369" y="731520"/>
            <a:ext cx="6311119" cy="692438"/>
          </a:xfrm>
          <a:prstGeom prst="rect">
            <a:avLst/>
          </a:prstGeom>
        </p:spPr>
        <p:txBody>
          <a:bodyPr lIns="91425" tIns="91425" rIns="91425" bIns="91425" anchor="t" anchorCtr="0">
            <a:noAutofit/>
          </a:bodyPr>
          <a:lstStyle/>
          <a:p>
            <a:pPr lvl="0">
              <a:buNone/>
            </a:pPr>
            <a:r>
              <a:rPr lang="vi-VN" sz="1300">
                <a:latin typeface="+mn-lt"/>
              </a:rPr>
              <a:t> Angular là một Javascript framework để xây dựng những ứng dụng phía client sử dụng HTML, CSS và một ngôn ngữ lập trình như </a:t>
            </a:r>
            <a:r>
              <a:rPr lang="vi-VN" sz="1300" smtClean="0">
                <a:latin typeface="+mn-lt"/>
              </a:rPr>
              <a:t>Javascript</a:t>
            </a:r>
            <a:r>
              <a:rPr lang="en-US" sz="1300" smtClean="0">
                <a:latin typeface="+mn-lt"/>
              </a:rPr>
              <a:t>.  Trước khi học Angular bạn lên tìm hiểu về Javascript , ES6 và Typescript</a:t>
            </a:r>
          </a:p>
          <a:p>
            <a:pPr lvl="0">
              <a:buNone/>
            </a:pPr>
            <a:endParaRPr lang="en" sz="1300" b="1">
              <a:latin typeface="+mn-lt"/>
            </a:endParaRPr>
          </a:p>
        </p:txBody>
      </p:sp>
      <p:sp>
        <p:nvSpPr>
          <p:cNvPr id="268" name="Shape 268"/>
          <p:cNvSpPr txBox="1">
            <a:spLocks noGrp="1"/>
          </p:cNvSpPr>
          <p:nvPr>
            <p:ph type="body" idx="2"/>
          </p:nvPr>
        </p:nvSpPr>
        <p:spPr>
          <a:xfrm>
            <a:off x="630369" y="1871848"/>
            <a:ext cx="6218547" cy="1985588"/>
          </a:xfrm>
          <a:prstGeom prst="rect">
            <a:avLst/>
          </a:prstGeom>
        </p:spPr>
        <p:txBody>
          <a:bodyPr lIns="91425" tIns="91425" rIns="91425" bIns="91425" anchor="t" anchorCtr="0">
            <a:noAutofit/>
          </a:bodyPr>
          <a:lstStyle/>
          <a:p>
            <a:r>
              <a:rPr lang="en-US" sz="1300" smtClean="0">
                <a:latin typeface="+mj-lt"/>
              </a:rPr>
              <a:t>  </a:t>
            </a:r>
            <a:r>
              <a:rPr lang="vi-VN" sz="1300" smtClean="0">
                <a:latin typeface="+mj-lt"/>
              </a:rPr>
              <a:t>Angular </a:t>
            </a:r>
            <a:r>
              <a:rPr lang="vi-VN" sz="1300">
                <a:latin typeface="+mj-lt"/>
              </a:rPr>
              <a:t>làm cho HTML của chúng ta trở nên linh hoạt hơn.</a:t>
            </a:r>
          </a:p>
          <a:p>
            <a:r>
              <a:rPr lang="en-US" sz="1300" smtClean="0">
                <a:latin typeface="+mj-lt"/>
              </a:rPr>
              <a:t>  </a:t>
            </a:r>
            <a:r>
              <a:rPr lang="vi-VN" sz="1300" smtClean="0">
                <a:latin typeface="+mj-lt"/>
              </a:rPr>
              <a:t>Angular </a:t>
            </a:r>
            <a:r>
              <a:rPr lang="vi-VN" sz="1300">
                <a:latin typeface="+mj-lt"/>
              </a:rPr>
              <a:t>có cơ chế binding data mạnh mẽ, chúng ta có thể dễ dàng hiển thị các field từ data model của chúng ta, theo dõi những thay đổi và cập nhật lại từ người dùng.</a:t>
            </a:r>
          </a:p>
          <a:p>
            <a:r>
              <a:rPr lang="en-US" sz="1300" smtClean="0">
                <a:latin typeface="+mj-lt"/>
              </a:rPr>
              <a:t>  </a:t>
            </a:r>
            <a:r>
              <a:rPr lang="vi-VN" sz="1300" smtClean="0">
                <a:latin typeface="+mj-lt"/>
              </a:rPr>
              <a:t>Angular </a:t>
            </a:r>
            <a:r>
              <a:rPr lang="vi-VN" sz="1300">
                <a:latin typeface="+mj-lt"/>
              </a:rPr>
              <a:t>hoạt động theo thiết kế </a:t>
            </a:r>
            <a:r>
              <a:rPr lang="vi-VN" sz="1300" smtClean="0">
                <a:latin typeface="+mj-lt"/>
              </a:rPr>
              <a:t>module</a:t>
            </a:r>
            <a:r>
              <a:rPr lang="en-US" sz="1300" smtClean="0">
                <a:latin typeface="+mj-lt"/>
              </a:rPr>
              <a:t> </a:t>
            </a:r>
            <a:r>
              <a:rPr lang="vi-VN" sz="1300" smtClean="0">
                <a:latin typeface="+mj-lt"/>
              </a:rPr>
              <a:t>. </a:t>
            </a:r>
            <a:r>
              <a:rPr lang="en-US" sz="1300">
                <a:latin typeface="+mj-lt"/>
              </a:rPr>
              <a:t>L</a:t>
            </a:r>
            <a:r>
              <a:rPr lang="vi-VN" sz="1300" smtClean="0">
                <a:latin typeface="+mj-lt"/>
              </a:rPr>
              <a:t>àm </a:t>
            </a:r>
            <a:r>
              <a:rPr lang="vi-VN" sz="1300">
                <a:latin typeface="+mj-lt"/>
              </a:rPr>
              <a:t>cho việc xây dựng sẽ dễ dàng và có thể tái sử dụng được nội dung.</a:t>
            </a:r>
          </a:p>
          <a:p>
            <a:r>
              <a:rPr lang="en-US" sz="1300" smtClean="0">
                <a:latin typeface="+mj-lt"/>
              </a:rPr>
              <a:t>  </a:t>
            </a:r>
            <a:r>
              <a:rPr lang="vi-VN" sz="1300" smtClean="0">
                <a:latin typeface="+mj-lt"/>
              </a:rPr>
              <a:t>Angular </a:t>
            </a:r>
            <a:r>
              <a:rPr lang="vi-VN" sz="1300">
                <a:latin typeface="+mj-lt"/>
              </a:rPr>
              <a:t>hỗ trợ việc giao tiếp với những back- end service. Điều này sẽ dễ dàng cho việc tích hợp những back-end service để việc giải quyết các bài toán logic nhanh chóng</a:t>
            </a:r>
          </a:p>
          <a:p>
            <a:r>
              <a:rPr lang="en-US" sz="1300" smtClean="0">
                <a:latin typeface="+mj-lt"/>
              </a:rPr>
              <a:t>  </a:t>
            </a:r>
            <a:r>
              <a:rPr lang="vi-VN" sz="1300" smtClean="0">
                <a:latin typeface="+mj-lt"/>
              </a:rPr>
              <a:t>Angular </a:t>
            </a:r>
            <a:r>
              <a:rPr lang="vi-VN" sz="1300">
                <a:latin typeface="+mj-lt"/>
              </a:rPr>
              <a:t>là cực kỳ phổ biến với hàng triệu nhà phát triển đang sử dụng nó.</a:t>
            </a:r>
          </a:p>
        </p:txBody>
      </p:sp>
      <p:sp>
        <p:nvSpPr>
          <p:cNvPr id="7" name="Shape 267"/>
          <p:cNvSpPr txBox="1">
            <a:spLocks/>
          </p:cNvSpPr>
          <p:nvPr/>
        </p:nvSpPr>
        <p:spPr>
          <a:xfrm>
            <a:off x="682442" y="1590929"/>
            <a:ext cx="5754900" cy="374563"/>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CEDBE0"/>
              </a:buClr>
              <a:buSzPct val="100000"/>
              <a:buFont typeface="Muli"/>
              <a:buChar char="■"/>
              <a:defRPr sz="1400" b="0" i="0" u="none" strike="noStrike" cap="none">
                <a:solidFill>
                  <a:srgbClr val="4D778A"/>
                </a:solidFill>
                <a:latin typeface="Muli"/>
                <a:ea typeface="Muli"/>
                <a:cs typeface="Muli"/>
                <a:sym typeface="Muli"/>
                <a:rtl val="0"/>
              </a:defRPr>
            </a:lvl1pPr>
            <a:lvl2pPr marR="0" lvl="1" algn="l" rtl="0">
              <a:lnSpc>
                <a:spcPct val="100000"/>
              </a:lnSpc>
              <a:spcBef>
                <a:spcPts val="0"/>
              </a:spcBef>
              <a:spcAft>
                <a:spcPts val="0"/>
              </a:spcAft>
              <a:buClr>
                <a:srgbClr val="CEDBE0"/>
              </a:buClr>
              <a:buSzPct val="100000"/>
              <a:buFont typeface="Muli"/>
              <a:buChar char="□"/>
              <a:defRPr sz="1400" b="0" i="0" u="none" strike="noStrike" cap="none">
                <a:solidFill>
                  <a:srgbClr val="4D778A"/>
                </a:solidFill>
                <a:latin typeface="Muli"/>
                <a:ea typeface="Muli"/>
                <a:cs typeface="Muli"/>
                <a:sym typeface="Muli"/>
                <a:rtl val="0"/>
              </a:defRPr>
            </a:lvl2pPr>
            <a:lvl3pPr marR="0" lvl="2" algn="l" rtl="0">
              <a:lnSpc>
                <a:spcPct val="100000"/>
              </a:lnSpc>
              <a:spcBef>
                <a:spcPts val="0"/>
              </a:spcBef>
              <a:spcAft>
                <a:spcPts val="0"/>
              </a:spcAft>
              <a:buClr>
                <a:srgbClr val="CEDBE0"/>
              </a:buClr>
              <a:buSzPct val="100000"/>
              <a:buFont typeface="Muli"/>
              <a:buChar char="▫"/>
              <a:defRPr sz="1400" b="0" i="0" u="none" strike="noStrike" cap="none">
                <a:solidFill>
                  <a:srgbClr val="4D778A"/>
                </a:solidFill>
                <a:latin typeface="Muli"/>
                <a:ea typeface="Muli"/>
                <a:cs typeface="Muli"/>
                <a:sym typeface="Muli"/>
                <a:rtl val="0"/>
              </a:defRPr>
            </a:lvl3pPr>
            <a:lvl4pPr marR="0" lvl="3" algn="l" rtl="0">
              <a:lnSpc>
                <a:spcPct val="100000"/>
              </a:lnSpc>
              <a:spcBef>
                <a:spcPts val="0"/>
              </a:spcBef>
              <a:spcAft>
                <a:spcPts val="0"/>
              </a:spcAft>
              <a:buClr>
                <a:srgbClr val="CEDBE0"/>
              </a:buClr>
              <a:buSzPct val="100000"/>
              <a:buFont typeface="Muli"/>
              <a:buChar char="▫"/>
              <a:defRPr sz="1400" b="0" i="0" u="none" strike="noStrike" cap="none">
                <a:solidFill>
                  <a:srgbClr val="4D778A"/>
                </a:solidFill>
                <a:latin typeface="Muli"/>
                <a:ea typeface="Muli"/>
                <a:cs typeface="Muli"/>
                <a:sym typeface="Muli"/>
                <a:rtl val="0"/>
              </a:defRPr>
            </a:lvl4pPr>
            <a:lvl5pPr marR="0" lvl="4" algn="l" rtl="0">
              <a:lnSpc>
                <a:spcPct val="100000"/>
              </a:lnSpc>
              <a:spcBef>
                <a:spcPts val="0"/>
              </a:spcBef>
              <a:spcAft>
                <a:spcPts val="0"/>
              </a:spcAft>
              <a:buClr>
                <a:srgbClr val="4D778A"/>
              </a:buClr>
              <a:buSzPct val="100000"/>
              <a:buFont typeface="Muli"/>
              <a:buNone/>
              <a:defRPr sz="1400" b="0" i="0" u="none" strike="noStrike" cap="none">
                <a:solidFill>
                  <a:srgbClr val="4D778A"/>
                </a:solidFill>
                <a:latin typeface="Muli"/>
                <a:ea typeface="Muli"/>
                <a:cs typeface="Muli"/>
                <a:sym typeface="Muli"/>
                <a:rtl val="0"/>
              </a:defRPr>
            </a:lvl5pPr>
            <a:lvl6pPr marR="0" lvl="5" algn="l" rtl="0">
              <a:lnSpc>
                <a:spcPct val="100000"/>
              </a:lnSpc>
              <a:spcBef>
                <a:spcPts val="0"/>
              </a:spcBef>
              <a:spcAft>
                <a:spcPts val="0"/>
              </a:spcAft>
              <a:buClr>
                <a:srgbClr val="4D778A"/>
              </a:buClr>
              <a:buSzPct val="100000"/>
              <a:buFont typeface="Muli"/>
              <a:buNone/>
              <a:defRPr sz="1400" b="0" i="0" u="none" strike="noStrike" cap="none">
                <a:solidFill>
                  <a:srgbClr val="4D778A"/>
                </a:solidFill>
                <a:latin typeface="Muli"/>
                <a:ea typeface="Muli"/>
                <a:cs typeface="Muli"/>
                <a:sym typeface="Muli"/>
                <a:rtl val="0"/>
              </a:defRPr>
            </a:lvl6pPr>
            <a:lvl7pPr marR="0" lvl="6" algn="l" rtl="0">
              <a:lnSpc>
                <a:spcPct val="100000"/>
              </a:lnSpc>
              <a:spcBef>
                <a:spcPts val="0"/>
              </a:spcBef>
              <a:spcAft>
                <a:spcPts val="0"/>
              </a:spcAft>
              <a:buClr>
                <a:srgbClr val="4D778A"/>
              </a:buClr>
              <a:buSzPct val="100000"/>
              <a:buFont typeface="Muli"/>
              <a:buNone/>
              <a:defRPr sz="1400" b="0" i="0" u="none" strike="noStrike" cap="none">
                <a:solidFill>
                  <a:srgbClr val="4D778A"/>
                </a:solidFill>
                <a:latin typeface="Muli"/>
                <a:ea typeface="Muli"/>
                <a:cs typeface="Muli"/>
                <a:sym typeface="Muli"/>
                <a:rtl val="0"/>
              </a:defRPr>
            </a:lvl7pPr>
            <a:lvl8pPr marR="0" lvl="7" algn="l" rtl="0">
              <a:lnSpc>
                <a:spcPct val="100000"/>
              </a:lnSpc>
              <a:spcBef>
                <a:spcPts val="0"/>
              </a:spcBef>
              <a:spcAft>
                <a:spcPts val="0"/>
              </a:spcAft>
              <a:buClr>
                <a:srgbClr val="4D778A"/>
              </a:buClr>
              <a:buSzPct val="100000"/>
              <a:buFont typeface="Muli"/>
              <a:buNone/>
              <a:defRPr sz="1400" b="0" i="0" u="none" strike="noStrike" cap="none">
                <a:solidFill>
                  <a:srgbClr val="4D778A"/>
                </a:solidFill>
                <a:latin typeface="Muli"/>
                <a:ea typeface="Muli"/>
                <a:cs typeface="Muli"/>
                <a:sym typeface="Muli"/>
                <a:rtl val="0"/>
              </a:defRPr>
            </a:lvl8pPr>
            <a:lvl9pPr marR="0" lvl="8" algn="l" rtl="0">
              <a:lnSpc>
                <a:spcPct val="100000"/>
              </a:lnSpc>
              <a:spcBef>
                <a:spcPts val="0"/>
              </a:spcBef>
              <a:spcAft>
                <a:spcPts val="0"/>
              </a:spcAft>
              <a:buClr>
                <a:srgbClr val="4D778A"/>
              </a:buClr>
              <a:buSzPct val="100000"/>
              <a:buFont typeface="Muli"/>
              <a:buNone/>
              <a:defRPr sz="1400" b="0" i="0" u="none" strike="noStrike" cap="none">
                <a:solidFill>
                  <a:srgbClr val="4D778A"/>
                </a:solidFill>
                <a:latin typeface="Muli"/>
                <a:ea typeface="Muli"/>
                <a:cs typeface="Muli"/>
                <a:sym typeface="Muli"/>
                <a:rtl val="0"/>
              </a:defRPr>
            </a:lvl9pPr>
          </a:lstStyle>
          <a:p>
            <a:pPr>
              <a:buFont typeface="Muli"/>
              <a:buNone/>
            </a:pPr>
            <a:r>
              <a:rPr lang="en-US" sz="1600" b="1" i="1" err="1" smtClean="0">
                <a:latin typeface="Times New Roman" pitchFamily="18" charset="0"/>
                <a:cs typeface="Times New Roman" pitchFamily="18" charset="0"/>
              </a:rPr>
              <a:t>Tại</a:t>
            </a:r>
            <a:r>
              <a:rPr lang="en-US" sz="1600" b="1" i="1" smtClean="0">
                <a:latin typeface="Times New Roman" pitchFamily="18" charset="0"/>
                <a:cs typeface="Times New Roman" pitchFamily="18" charset="0"/>
              </a:rPr>
              <a:t> </a:t>
            </a:r>
            <a:r>
              <a:rPr lang="en-US" sz="1600" b="1" i="1" err="1" smtClean="0">
                <a:latin typeface="Times New Roman" pitchFamily="18" charset="0"/>
                <a:cs typeface="Times New Roman" pitchFamily="18" charset="0"/>
              </a:rPr>
              <a:t>sao</a:t>
            </a:r>
            <a:r>
              <a:rPr lang="en-US" sz="1600" b="1" i="1" smtClean="0">
                <a:latin typeface="Times New Roman" pitchFamily="18" charset="0"/>
                <a:cs typeface="Times New Roman" pitchFamily="18" charset="0"/>
              </a:rPr>
              <a:t> </a:t>
            </a:r>
            <a:r>
              <a:rPr lang="en-US" sz="1600" b="1" i="1" err="1" smtClean="0">
                <a:latin typeface="Times New Roman" pitchFamily="18" charset="0"/>
                <a:cs typeface="Times New Roman" pitchFamily="18" charset="0"/>
              </a:rPr>
              <a:t>nên</a:t>
            </a:r>
            <a:r>
              <a:rPr lang="en-US" sz="1600" b="1" i="1" smtClean="0">
                <a:latin typeface="Times New Roman" pitchFamily="18" charset="0"/>
                <a:cs typeface="Times New Roman" pitchFamily="18" charset="0"/>
              </a:rPr>
              <a:t> </a:t>
            </a:r>
            <a:r>
              <a:rPr lang="en-US" sz="1600" b="1" i="1" err="1" smtClean="0">
                <a:latin typeface="Times New Roman" pitchFamily="18" charset="0"/>
                <a:cs typeface="Times New Roman" pitchFamily="18" charset="0"/>
              </a:rPr>
              <a:t>dùng</a:t>
            </a:r>
            <a:r>
              <a:rPr lang="en-US" sz="1600" b="1" i="1" smtClean="0">
                <a:latin typeface="Times New Roman" pitchFamily="18" charset="0"/>
                <a:cs typeface="Times New Roman" pitchFamily="18" charset="0"/>
              </a:rPr>
              <a:t> Angular ?</a:t>
            </a:r>
            <a:endParaRPr lang="en" sz="1600" b="1" i="1">
              <a:latin typeface="Times New Roman" pitchFamily="18" charset="0"/>
              <a:cs typeface="Times New Roman" pitchFamily="18" charset="0"/>
            </a:endParaRPr>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ctrTitle" idx="4294967295"/>
          </p:nvPr>
        </p:nvSpPr>
        <p:spPr>
          <a:xfrm>
            <a:off x="914042" y="2057900"/>
            <a:ext cx="5230499" cy="1159799"/>
          </a:xfrm>
          <a:prstGeom prst="rect">
            <a:avLst/>
          </a:prstGeom>
          <a:noFill/>
          <a:ln>
            <a:noFill/>
          </a:ln>
        </p:spPr>
        <p:txBody>
          <a:bodyPr lIns="91425" tIns="91425" rIns="91425" bIns="91425" anchor="b" anchorCtr="0">
            <a:noAutofit/>
          </a:bodyPr>
          <a:lstStyle/>
          <a:p>
            <a:pPr lvl="0" rtl="0">
              <a:spcBef>
                <a:spcPts val="0"/>
              </a:spcBef>
              <a:buNone/>
            </a:pPr>
            <a:r>
              <a:rPr lang="en-US" sz="6000" b="1" smtClean="0"/>
              <a:t>S</a:t>
            </a:r>
            <a:r>
              <a:rPr lang="en" sz="6000" b="1" smtClean="0"/>
              <a:t>tarting angular 4</a:t>
            </a:r>
            <a:endParaRPr lang="en" sz="6000" b="1"/>
          </a:p>
        </p:txBody>
      </p:sp>
      <p:sp>
        <p:nvSpPr>
          <p:cNvPr id="299" name="Shape 299"/>
          <p:cNvSpPr txBox="1">
            <a:spLocks noGrp="1"/>
          </p:cNvSpPr>
          <p:nvPr>
            <p:ph type="subTitle" idx="4294967295"/>
          </p:nvPr>
        </p:nvSpPr>
        <p:spPr>
          <a:xfrm>
            <a:off x="924035" y="3199291"/>
            <a:ext cx="3674099" cy="784799"/>
          </a:xfrm>
          <a:prstGeom prst="rect">
            <a:avLst/>
          </a:prstGeom>
          <a:noFill/>
          <a:ln>
            <a:noFill/>
          </a:ln>
        </p:spPr>
        <p:txBody>
          <a:bodyPr lIns="91425" tIns="91425" rIns="91425" bIns="91425" anchor="t" anchorCtr="0">
            <a:noAutofit/>
          </a:bodyPr>
          <a:lstStyle/>
          <a:p>
            <a:pPr lvl="0" rtl="0">
              <a:spcBef>
                <a:spcPts val="0"/>
              </a:spcBef>
              <a:buNone/>
            </a:pPr>
            <a:r>
              <a:rPr lang="en" sz="1400" smtClean="0"/>
              <a:t>Chúng ta sẽ bắt đầu cài đặt môi trường và khởi tạo project angular 4</a:t>
            </a:r>
            <a:endParaRPr lang="en" sz="1400"/>
          </a:p>
        </p:txBody>
      </p:sp>
      <p:sp>
        <p:nvSpPr>
          <p:cNvPr id="300" name="Shape 300"/>
          <p:cNvSpPr/>
          <p:nvPr/>
        </p:nvSpPr>
        <p:spPr>
          <a:xfrm>
            <a:off x="2655235" y="1877092"/>
            <a:ext cx="295186" cy="281855"/>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EDC6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301" name="Shape 301"/>
          <p:cNvGrpSpPr/>
          <p:nvPr/>
        </p:nvGrpSpPr>
        <p:grpSpPr>
          <a:xfrm>
            <a:off x="1079169" y="1146435"/>
            <a:ext cx="325661" cy="326130"/>
            <a:chOff x="5294400" y="974850"/>
            <a:chExt cx="416500" cy="417100"/>
          </a:xfrm>
        </p:grpSpPr>
        <p:sp>
          <p:nvSpPr>
            <p:cNvPr id="302" name="Shape 302"/>
            <p:cNvSpPr/>
            <p:nvPr/>
          </p:nvSpPr>
          <p:spPr>
            <a:xfrm>
              <a:off x="5325450" y="997975"/>
              <a:ext cx="151650" cy="154700"/>
            </a:xfrm>
            <a:custGeom>
              <a:avLst/>
              <a:gdLst/>
              <a:ahLst/>
              <a:cxnLst/>
              <a:rect l="0" t="0" r="0" b="0"/>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3" name="Shape 303"/>
            <p:cNvSpPr/>
            <p:nvPr/>
          </p:nvSpPr>
          <p:spPr>
            <a:xfrm>
              <a:off x="5294400" y="974850"/>
              <a:ext cx="416500" cy="417100"/>
            </a:xfrm>
            <a:custGeom>
              <a:avLst/>
              <a:gdLst/>
              <a:ahLst/>
              <a:cxnLst/>
              <a:rect l="0" t="0" r="0" b="0"/>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304" name="Shape 304"/>
          <p:cNvGrpSpPr/>
          <p:nvPr/>
        </p:nvGrpSpPr>
        <p:grpSpPr>
          <a:xfrm>
            <a:off x="1404827" y="1472586"/>
            <a:ext cx="586760" cy="586760"/>
            <a:chOff x="5941025" y="3634400"/>
            <a:chExt cx="467650" cy="467650"/>
          </a:xfrm>
        </p:grpSpPr>
        <p:sp>
          <p:nvSpPr>
            <p:cNvPr id="305" name="Shape 305"/>
            <p:cNvSpPr/>
            <p:nvPr/>
          </p:nvSpPr>
          <p:spPr>
            <a:xfrm>
              <a:off x="5941025" y="3634400"/>
              <a:ext cx="467650" cy="467650"/>
            </a:xfrm>
            <a:custGeom>
              <a:avLst/>
              <a:gdLst/>
              <a:ahLst/>
              <a:cxnLst/>
              <a:rect l="0" t="0" r="0" b="0"/>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6" name="Shape 306"/>
            <p:cNvSpPr/>
            <p:nvPr/>
          </p:nvSpPr>
          <p:spPr>
            <a:xfrm>
              <a:off x="6211975" y="3753150"/>
              <a:ext cx="19525" cy="18900"/>
            </a:xfrm>
            <a:custGeom>
              <a:avLst/>
              <a:gdLst/>
              <a:ahLst/>
              <a:cxnLst/>
              <a:rect l="0" t="0" r="0" b="0"/>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7" name="Shape 307"/>
            <p:cNvSpPr/>
            <p:nvPr/>
          </p:nvSpPr>
          <p:spPr>
            <a:xfrm>
              <a:off x="5943475" y="3695900"/>
              <a:ext cx="177800" cy="351350"/>
            </a:xfrm>
            <a:custGeom>
              <a:avLst/>
              <a:gdLst/>
              <a:ahLst/>
              <a:cxnLst/>
              <a:rect l="0" t="0" r="0" b="0"/>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8" name="Shape 308"/>
            <p:cNvSpPr/>
            <p:nvPr/>
          </p:nvSpPr>
          <p:spPr>
            <a:xfrm>
              <a:off x="6128575" y="3695900"/>
              <a:ext cx="86475" cy="47525"/>
            </a:xfrm>
            <a:custGeom>
              <a:avLst/>
              <a:gdLst/>
              <a:ahLst/>
              <a:cxnLst/>
              <a:rect l="0" t="0" r="0" b="0"/>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9" name="Shape 309"/>
            <p:cNvSpPr/>
            <p:nvPr/>
          </p:nvSpPr>
          <p:spPr>
            <a:xfrm>
              <a:off x="6357500" y="3940075"/>
              <a:ext cx="18900" cy="34725"/>
            </a:xfrm>
            <a:custGeom>
              <a:avLst/>
              <a:gdLst/>
              <a:ahLst/>
              <a:cxnLst/>
              <a:rect l="0" t="0" r="0" b="0"/>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0" name="Shape 310"/>
            <p:cNvSpPr/>
            <p:nvPr/>
          </p:nvSpPr>
          <p:spPr>
            <a:xfrm>
              <a:off x="6202850" y="3720875"/>
              <a:ext cx="204000" cy="278875"/>
            </a:xfrm>
            <a:custGeom>
              <a:avLst/>
              <a:gdLst/>
              <a:ahLst/>
              <a:cxnLst/>
              <a:rect l="0" t="0" r="0" b="0"/>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311" name="Shape 311"/>
          <p:cNvGrpSpPr/>
          <p:nvPr/>
        </p:nvGrpSpPr>
        <p:grpSpPr>
          <a:xfrm>
            <a:off x="2950422" y="473436"/>
            <a:ext cx="1075600" cy="1075666"/>
            <a:chOff x="6643075" y="3664250"/>
            <a:chExt cx="407950" cy="407975"/>
          </a:xfrm>
        </p:grpSpPr>
        <p:sp>
          <p:nvSpPr>
            <p:cNvPr id="312" name="Shape 312"/>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3" name="Shape 313"/>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314" name="Shape 314"/>
          <p:cNvGrpSpPr/>
          <p:nvPr/>
        </p:nvGrpSpPr>
        <p:grpSpPr>
          <a:xfrm rot="1385783">
            <a:off x="2236722" y="1152386"/>
            <a:ext cx="468581" cy="468555"/>
            <a:chOff x="576250" y="4319400"/>
            <a:chExt cx="442075" cy="442050"/>
          </a:xfrm>
        </p:grpSpPr>
        <p:sp>
          <p:nvSpPr>
            <p:cNvPr id="315" name="Shape 315"/>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6" name="Shape 316"/>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7" name="Shape 317"/>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8" name="Shape 318"/>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319" name="Shape 319"/>
          <p:cNvSpPr/>
          <p:nvPr/>
        </p:nvSpPr>
        <p:spPr>
          <a:xfrm rot="6304741">
            <a:off x="2778431" y="584491"/>
            <a:ext cx="190684" cy="182037"/>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EDC6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0" name="Shape 320"/>
          <p:cNvSpPr/>
          <p:nvPr/>
        </p:nvSpPr>
        <p:spPr>
          <a:xfrm rot="1735981">
            <a:off x="3689066" y="1509745"/>
            <a:ext cx="203906" cy="194697"/>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EDC6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1884865" y="593451"/>
            <a:ext cx="4115399" cy="383791"/>
          </a:xfrm>
          <a:prstGeom prst="rect">
            <a:avLst/>
          </a:prstGeom>
        </p:spPr>
        <p:txBody>
          <a:bodyPr lIns="91425" tIns="91425" rIns="91425" bIns="91425" anchor="b" anchorCtr="0">
            <a:noAutofit/>
          </a:bodyPr>
          <a:lstStyle/>
          <a:p>
            <a:pPr lvl="0"/>
            <a:r>
              <a:rPr lang="en" sz="1200" b="1"/>
              <a:t>Cài Đặt Môi </a:t>
            </a:r>
            <a:r>
              <a:rPr lang="en" sz="1200" b="1" smtClean="0"/>
              <a:t>Trường</a:t>
            </a:r>
            <a:endParaRPr lang="en" sz="1200" b="1"/>
          </a:p>
        </p:txBody>
      </p:sp>
      <p:sp>
        <p:nvSpPr>
          <p:cNvPr id="293" name="Shape 293"/>
          <p:cNvSpPr txBox="1">
            <a:spLocks noGrp="1"/>
          </p:cNvSpPr>
          <p:nvPr>
            <p:ph type="body" idx="1"/>
          </p:nvPr>
        </p:nvSpPr>
        <p:spPr>
          <a:xfrm>
            <a:off x="1842475" y="1034159"/>
            <a:ext cx="4479602" cy="1636373"/>
          </a:xfrm>
          <a:prstGeom prst="rect">
            <a:avLst/>
          </a:prstGeom>
        </p:spPr>
        <p:txBody>
          <a:bodyPr lIns="91425" tIns="91425" rIns="91425" bIns="91425" anchor="t" anchorCtr="0">
            <a:noAutofit/>
          </a:bodyPr>
          <a:lstStyle/>
          <a:p>
            <a:pPr marL="457200" lvl="0" indent="-228600" rtl="0">
              <a:spcBef>
                <a:spcPts val="0"/>
              </a:spcBef>
            </a:pPr>
            <a:r>
              <a:rPr lang="en" smtClean="0"/>
              <a:t>Cài đặt Nodejs trên Windows ( node -v)</a:t>
            </a:r>
            <a:endParaRPr lang="en"/>
          </a:p>
          <a:p>
            <a:pPr marL="457200" lvl="0" indent="-228600" rtl="0">
              <a:spcBef>
                <a:spcPts val="0"/>
              </a:spcBef>
            </a:pPr>
            <a:r>
              <a:rPr lang="en" smtClean="0"/>
              <a:t>Npm ( npm -v ) </a:t>
            </a:r>
          </a:p>
          <a:p>
            <a:pPr marL="457200" lvl="0" indent="-228600" rtl="0">
              <a:spcBef>
                <a:spcPts val="0"/>
              </a:spcBef>
            </a:pPr>
            <a:r>
              <a:rPr lang="en" smtClean="0"/>
              <a:t>Angular/Cli :</a:t>
            </a:r>
          </a:p>
          <a:p>
            <a:pPr marL="228600" lvl="0" algn="ctr">
              <a:buNone/>
            </a:pPr>
            <a:r>
              <a:rPr lang="en-US" sz="1300" smtClean="0">
                <a:solidFill>
                  <a:schemeClr val="bg2"/>
                </a:solidFill>
              </a:rPr>
              <a:t>$</a:t>
            </a:r>
            <a:r>
              <a:rPr lang="en-US" sz="1300" err="1" smtClean="0">
                <a:solidFill>
                  <a:schemeClr val="bg2"/>
                </a:solidFill>
              </a:rPr>
              <a:t>npm</a:t>
            </a:r>
            <a:r>
              <a:rPr lang="en-US" sz="1300" smtClean="0">
                <a:solidFill>
                  <a:schemeClr val="bg2"/>
                </a:solidFill>
              </a:rPr>
              <a:t> </a:t>
            </a:r>
            <a:r>
              <a:rPr lang="en-US" sz="1300">
                <a:solidFill>
                  <a:schemeClr val="bg2"/>
                </a:solidFill>
              </a:rPr>
              <a:t>install -g @angular/cli@1.4</a:t>
            </a:r>
            <a:r>
              <a:rPr lang="en-US" sz="1300" smtClean="0">
                <a:solidFill>
                  <a:schemeClr val="bg2"/>
                </a:solidFill>
              </a:rPr>
              <a:t>.*</a:t>
            </a:r>
          </a:p>
          <a:p>
            <a:pPr marL="228600" lvl="0" algn="ctr">
              <a:buNone/>
            </a:pPr>
            <a:endParaRPr lang="en-US" sz="1300" smtClean="0">
              <a:solidFill>
                <a:schemeClr val="tx1"/>
              </a:solidFill>
            </a:endParaRPr>
          </a:p>
          <a:p>
            <a:pPr marL="514350" indent="-285750"/>
            <a:r>
              <a:rPr lang="en-US" sz="1300" smtClean="0">
                <a:solidFill>
                  <a:schemeClr val="tx1"/>
                </a:solidFill>
              </a:rPr>
              <a:t>IDE : </a:t>
            </a:r>
            <a:r>
              <a:rPr lang="en-US" sz="1200" err="1"/>
              <a:t>webstorm</a:t>
            </a:r>
            <a:r>
              <a:rPr lang="en-US" sz="1200"/>
              <a:t> , </a:t>
            </a:r>
            <a:r>
              <a:rPr lang="en-US" sz="1200" err="1"/>
              <a:t>Vscode</a:t>
            </a:r>
            <a:r>
              <a:rPr lang="en-US" sz="1200"/>
              <a:t>, </a:t>
            </a:r>
            <a:r>
              <a:rPr lang="en-US" sz="1200" err="1"/>
              <a:t>Sublimetext</a:t>
            </a:r>
            <a:r>
              <a:rPr lang="en-US" sz="1200"/>
              <a:t>, </a:t>
            </a:r>
            <a:r>
              <a:rPr lang="en-US" sz="1200" err="1"/>
              <a:t>Netbean</a:t>
            </a:r>
            <a:r>
              <a:rPr lang="en-US" sz="1200" smtClean="0"/>
              <a:t>,…</a:t>
            </a:r>
          </a:p>
          <a:p>
            <a:pPr lvl="0" rtl="0">
              <a:spcBef>
                <a:spcPts val="0"/>
              </a:spcBef>
              <a:buNone/>
            </a:pPr>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3122" y="453017"/>
            <a:ext cx="1762125"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body" idx="1"/>
          </p:nvPr>
        </p:nvSpPr>
        <p:spPr>
          <a:xfrm>
            <a:off x="2379863" y="514728"/>
            <a:ext cx="3917413" cy="2507031"/>
          </a:xfrm>
          <a:prstGeom prst="rect">
            <a:avLst/>
          </a:prstGeom>
        </p:spPr>
        <p:txBody>
          <a:bodyPr lIns="91425" tIns="91425" rIns="91425" bIns="91425" anchor="ctr" anchorCtr="0">
            <a:noAutofit/>
          </a:bodyPr>
          <a:lstStyle/>
          <a:p>
            <a:pPr lvl="0" algn="l">
              <a:spcBef>
                <a:spcPts val="0"/>
              </a:spcBef>
              <a:buNone/>
            </a:pPr>
            <a:r>
              <a:rPr lang="en" b="1" i="0" smtClean="0">
                <a:latin typeface="+mj-lt"/>
              </a:rPr>
              <a:t>Cài Đặt Project</a:t>
            </a:r>
          </a:p>
          <a:p>
            <a:pPr lvl="0" algn="l">
              <a:spcBef>
                <a:spcPts val="0"/>
              </a:spcBef>
              <a:buNone/>
            </a:pPr>
            <a:endParaRPr lang="en" i="0">
              <a:latin typeface="+mj-lt"/>
            </a:endParaRPr>
          </a:p>
          <a:p>
            <a:pPr algn="l"/>
            <a:r>
              <a:rPr lang="en-US" i="0" smtClean="0">
                <a:latin typeface="+mn-lt"/>
              </a:rPr>
              <a:t>  </a:t>
            </a:r>
            <a:r>
              <a:rPr lang="en-US" i="0" smtClean="0">
                <a:solidFill>
                  <a:schemeClr val="bg2"/>
                </a:solidFill>
                <a:latin typeface="+mn-lt"/>
              </a:rPr>
              <a:t>$ </a:t>
            </a:r>
            <a:r>
              <a:rPr lang="en-US" sz="1400" i="0" err="1" smtClean="0">
                <a:solidFill>
                  <a:schemeClr val="bg2"/>
                </a:solidFill>
              </a:rPr>
              <a:t>ng</a:t>
            </a:r>
            <a:r>
              <a:rPr lang="en-US" sz="1400" i="0" smtClean="0">
                <a:solidFill>
                  <a:schemeClr val="bg2"/>
                </a:solidFill>
              </a:rPr>
              <a:t> </a:t>
            </a:r>
            <a:r>
              <a:rPr lang="en-US" sz="1400" i="0">
                <a:solidFill>
                  <a:schemeClr val="bg2"/>
                </a:solidFill>
              </a:rPr>
              <a:t>new &lt;ten-app</a:t>
            </a:r>
            <a:r>
              <a:rPr lang="en-US" sz="1400" i="0" smtClean="0">
                <a:solidFill>
                  <a:schemeClr val="bg2"/>
                </a:solidFill>
              </a:rPr>
              <a:t>&gt;</a:t>
            </a:r>
          </a:p>
          <a:p>
            <a:pPr algn="l"/>
            <a:endParaRPr lang="vi-VN" sz="1400" i="0">
              <a:solidFill>
                <a:schemeClr val="bg2"/>
              </a:solidFill>
              <a:latin typeface="+mn-lt"/>
            </a:endParaRPr>
          </a:p>
          <a:p>
            <a:pPr algn="l"/>
            <a:r>
              <a:rPr lang="en-US" sz="1400" i="0" smtClean="0">
                <a:solidFill>
                  <a:schemeClr val="bg2"/>
                </a:solidFill>
                <a:latin typeface="+mn-lt"/>
              </a:rPr>
              <a:t>   $ </a:t>
            </a:r>
            <a:r>
              <a:rPr lang="en-US" sz="1400" i="0" err="1" smtClean="0">
                <a:solidFill>
                  <a:schemeClr val="bg2"/>
                </a:solidFill>
              </a:rPr>
              <a:t>ng</a:t>
            </a:r>
            <a:r>
              <a:rPr lang="en-US" sz="1400" i="0" smtClean="0">
                <a:solidFill>
                  <a:schemeClr val="bg2"/>
                </a:solidFill>
              </a:rPr>
              <a:t> serve –open</a:t>
            </a:r>
          </a:p>
          <a:p>
            <a:pPr algn="l"/>
            <a:endParaRPr lang="en-US" sz="1400" i="0">
              <a:solidFill>
                <a:schemeClr val="bg2"/>
              </a:solidFill>
            </a:endParaRPr>
          </a:p>
          <a:p>
            <a:pPr algn="l"/>
            <a:r>
              <a:rPr lang="en-US" sz="1400" i="0" smtClean="0">
                <a:solidFill>
                  <a:schemeClr val="bg2"/>
                </a:solidFill>
              </a:rPr>
              <a:t>  $ </a:t>
            </a:r>
            <a:r>
              <a:rPr lang="en-US" sz="1400" i="0" err="1" smtClean="0">
                <a:solidFill>
                  <a:schemeClr val="bg2"/>
                </a:solidFill>
              </a:rPr>
              <a:t>ng</a:t>
            </a:r>
            <a:r>
              <a:rPr lang="en-US" sz="1400" i="0" smtClean="0">
                <a:solidFill>
                  <a:schemeClr val="bg2"/>
                </a:solidFill>
              </a:rPr>
              <a:t> –version </a:t>
            </a:r>
            <a:r>
              <a:rPr lang="en-US" sz="1400" i="0" err="1" smtClean="0">
                <a:solidFill>
                  <a:schemeClr val="bg2"/>
                </a:solidFill>
              </a:rPr>
              <a:t>để</a:t>
            </a:r>
            <a:r>
              <a:rPr lang="en-US" sz="1400" i="0" smtClean="0">
                <a:solidFill>
                  <a:schemeClr val="bg2"/>
                </a:solidFill>
              </a:rPr>
              <a:t> </a:t>
            </a:r>
            <a:r>
              <a:rPr lang="en-US" sz="1400" i="0" err="1" smtClean="0">
                <a:solidFill>
                  <a:schemeClr val="bg2"/>
                </a:solidFill>
              </a:rPr>
              <a:t>kiểm</a:t>
            </a:r>
            <a:r>
              <a:rPr lang="en-US" sz="1400" i="0" smtClean="0">
                <a:solidFill>
                  <a:schemeClr val="bg2"/>
                </a:solidFill>
              </a:rPr>
              <a:t> </a:t>
            </a:r>
            <a:r>
              <a:rPr lang="en-US" sz="1400" i="0" err="1" smtClean="0">
                <a:solidFill>
                  <a:schemeClr val="bg2"/>
                </a:solidFill>
              </a:rPr>
              <a:t>tra</a:t>
            </a:r>
            <a:r>
              <a:rPr lang="en-US" sz="1400" i="0" smtClean="0">
                <a:solidFill>
                  <a:schemeClr val="bg2"/>
                </a:solidFill>
              </a:rPr>
              <a:t> version </a:t>
            </a:r>
            <a:r>
              <a:rPr lang="en-US" sz="1400" i="0" err="1" smtClean="0">
                <a:solidFill>
                  <a:schemeClr val="bg2"/>
                </a:solidFill>
              </a:rPr>
              <a:t>hiện</a:t>
            </a:r>
            <a:r>
              <a:rPr lang="en-US" sz="1400" i="0" smtClean="0">
                <a:solidFill>
                  <a:schemeClr val="bg2"/>
                </a:solidFill>
              </a:rPr>
              <a:t> </a:t>
            </a:r>
            <a:r>
              <a:rPr lang="en-US" sz="1400" i="0" err="1" smtClean="0">
                <a:solidFill>
                  <a:schemeClr val="bg2"/>
                </a:solidFill>
              </a:rPr>
              <a:t>tại</a:t>
            </a:r>
            <a:endParaRPr lang="en-US" sz="1400" i="0" smtClean="0">
              <a:solidFill>
                <a:schemeClr val="bg2"/>
              </a:solidFill>
            </a:endParaRPr>
          </a:p>
          <a:p>
            <a:pPr algn="l"/>
            <a:endParaRPr lang="en-US" sz="1400" i="0" smtClean="0">
              <a:solidFill>
                <a:schemeClr val="bg2"/>
              </a:solidFill>
            </a:endParaRPr>
          </a:p>
          <a:p>
            <a:pPr algn="l"/>
            <a:r>
              <a:rPr lang="en-US" sz="1400" i="0" smtClean="0">
                <a:solidFill>
                  <a:schemeClr val="bg2"/>
                </a:solidFill>
                <a:latin typeface="+mn-lt"/>
              </a:rPr>
              <a:t>   </a:t>
            </a:r>
            <a:r>
              <a:rPr lang="en-US" sz="1400" i="0" err="1" smtClean="0">
                <a:solidFill>
                  <a:schemeClr val="bg2"/>
                </a:solidFill>
                <a:latin typeface="+mn-lt"/>
              </a:rPr>
              <a:t>Kết</a:t>
            </a:r>
            <a:r>
              <a:rPr lang="en-US" sz="1400" i="0" smtClean="0">
                <a:solidFill>
                  <a:schemeClr val="bg2"/>
                </a:solidFill>
                <a:latin typeface="+mn-lt"/>
              </a:rPr>
              <a:t> </a:t>
            </a:r>
            <a:r>
              <a:rPr lang="en-US" sz="1400" i="0" err="1" smtClean="0">
                <a:solidFill>
                  <a:schemeClr val="bg2"/>
                </a:solidFill>
                <a:latin typeface="+mn-lt"/>
              </a:rPr>
              <a:t>quả</a:t>
            </a:r>
            <a:r>
              <a:rPr lang="en-US" sz="1400" i="0" smtClean="0">
                <a:solidFill>
                  <a:schemeClr val="bg2"/>
                </a:solidFill>
                <a:latin typeface="+mn-lt"/>
              </a:rPr>
              <a:t> : </a:t>
            </a:r>
            <a:endParaRPr lang="vi-VN" sz="1400" i="0">
              <a:solidFill>
                <a:schemeClr val="bg2"/>
              </a:solidFill>
              <a:latin typeface="+mn-lt"/>
            </a:endParaRPr>
          </a:p>
          <a:p>
            <a:pPr lvl="0" algn="l">
              <a:spcBef>
                <a:spcPts val="0"/>
              </a:spcBef>
              <a:buNone/>
            </a:pPr>
            <a:endParaRPr lang="en" i="0">
              <a:latin typeface="+mj-lt"/>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8786" y="2696312"/>
            <a:ext cx="3340266" cy="2289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Shape 448"/>
          <p:cNvSpPr/>
          <p:nvPr/>
        </p:nvSpPr>
        <p:spPr>
          <a:xfrm>
            <a:off x="2560320" y="166977"/>
            <a:ext cx="4579951" cy="4858247"/>
          </a:xfrm>
          <a:custGeom>
            <a:avLst/>
            <a:gdLst/>
            <a:ahLst/>
            <a:cxnLst/>
            <a:rect l="0" t="0" r="0" b="0"/>
            <a:pathLst>
              <a:path w="60958" h="86210" extrusionOk="0">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FFFFFF"/>
          </a:solidFill>
          <a:ln w="9525" cap="flat"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9" name="Shape 449"/>
          <p:cNvSpPr/>
          <p:nvPr/>
        </p:nvSpPr>
        <p:spPr>
          <a:xfrm>
            <a:off x="2862471" y="588398"/>
            <a:ext cx="3975651" cy="3975651"/>
          </a:xfrm>
          <a:prstGeom prst="rect">
            <a:avLst/>
          </a:prstGeom>
          <a:solidFill>
            <a:srgbClr val="CEDBE0">
              <a:alpha val="32690"/>
            </a:srgbClr>
          </a:solidFill>
          <a:ln w="9525" cap="flat" cmpd="sng">
            <a:solidFill>
              <a:srgbClr val="CEDBE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solidFill>
                  <a:srgbClr val="4D778A"/>
                </a:solidFill>
                <a:latin typeface="Muli"/>
                <a:ea typeface="Muli"/>
                <a:cs typeface="Muli"/>
                <a:sym typeface="Muli"/>
              </a:rPr>
              <a:t>Place your screenshot here</a:t>
            </a:r>
          </a:p>
        </p:txBody>
      </p:sp>
      <p:sp>
        <p:nvSpPr>
          <p:cNvPr id="450" name="Shape 450"/>
          <p:cNvSpPr txBox="1">
            <a:spLocks noGrp="1"/>
          </p:cNvSpPr>
          <p:nvPr>
            <p:ph type="body" idx="4294967295"/>
          </p:nvPr>
        </p:nvSpPr>
        <p:spPr>
          <a:xfrm>
            <a:off x="457200" y="439725"/>
            <a:ext cx="1914900" cy="4486199"/>
          </a:xfrm>
          <a:prstGeom prst="rect">
            <a:avLst/>
          </a:prstGeom>
          <a:noFill/>
          <a:ln>
            <a:noFill/>
          </a:ln>
        </p:spPr>
        <p:txBody>
          <a:bodyPr lIns="91425" tIns="91425" rIns="91425" bIns="91425" anchor="t" anchorCtr="0">
            <a:noAutofit/>
          </a:bodyPr>
          <a:lstStyle/>
          <a:p>
            <a:pPr lvl="0" rtl="0">
              <a:spcBef>
                <a:spcPts val="0"/>
              </a:spcBef>
              <a:buNone/>
            </a:pPr>
            <a:r>
              <a:rPr lang="en-US" sz="1400" smtClean="0">
                <a:solidFill>
                  <a:srgbClr val="7198A9"/>
                </a:solidFill>
                <a:latin typeface="Arvo"/>
                <a:ea typeface="Arvo"/>
                <a:cs typeface="Arvo"/>
                <a:sym typeface="Arvo"/>
              </a:rPr>
              <a:t>M</a:t>
            </a:r>
            <a:r>
              <a:rPr lang="en" sz="1400" smtClean="0">
                <a:solidFill>
                  <a:srgbClr val="7198A9"/>
                </a:solidFill>
                <a:latin typeface="Arvo"/>
                <a:ea typeface="Arvo"/>
                <a:cs typeface="Arvo"/>
                <a:sym typeface="Arvo"/>
              </a:rPr>
              <a:t>ột số command cơ bản của angular/cli</a:t>
            </a:r>
            <a:endParaRPr lang="en" sz="1400"/>
          </a:p>
        </p:txBody>
      </p:sp>
      <p:graphicFrame>
        <p:nvGraphicFramePr>
          <p:cNvPr id="2" name="Table 1"/>
          <p:cNvGraphicFramePr>
            <a:graphicFrameLocks noGrp="1"/>
          </p:cNvGraphicFramePr>
          <p:nvPr>
            <p:extLst>
              <p:ext uri="{D42A27DB-BD31-4B8C-83A1-F6EECF244321}">
                <p14:modId xmlns:p14="http://schemas.microsoft.com/office/powerpoint/2010/main" val="2081509730"/>
              </p:ext>
            </p:extLst>
          </p:nvPr>
        </p:nvGraphicFramePr>
        <p:xfrm>
          <a:off x="2945956" y="675863"/>
          <a:ext cx="3836506" cy="3820602"/>
        </p:xfrm>
        <a:graphic>
          <a:graphicData uri="http://schemas.openxmlformats.org/drawingml/2006/table">
            <a:tbl>
              <a:tblPr/>
              <a:tblGrid>
                <a:gridCol w="1918253"/>
                <a:gridCol w="1918253"/>
              </a:tblGrid>
              <a:tr h="317319">
                <a:tc>
                  <a:txBody>
                    <a:bodyPr/>
                    <a:lstStyle/>
                    <a:p>
                      <a:r>
                        <a:rPr lang="en-US" sz="600">
                          <a:effectLst/>
                        </a:rPr>
                        <a:t>ng help</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600">
                          <a:effectLst/>
                        </a:rPr>
                        <a:t>returns all commands with flags they can take as a param</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317319">
                <a:tc>
                  <a:txBody>
                    <a:bodyPr/>
                    <a:lstStyle/>
                    <a:p>
                      <a:r>
                        <a:rPr lang="en-US" sz="600">
                          <a:effectLst/>
                        </a:rPr>
                        <a:t>ng new [project-name]</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600">
                          <a:effectLst/>
                        </a:rPr>
                        <a:t>create a brand new angular project with live server BANG!</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r>
              <a:tr h="191243">
                <a:tc>
                  <a:txBody>
                    <a:bodyPr/>
                    <a:lstStyle/>
                    <a:p>
                      <a:r>
                        <a:rPr lang="en-US" sz="600">
                          <a:effectLst/>
                        </a:rPr>
                        <a:t>ng init</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600">
                          <a:effectLst/>
                        </a:rPr>
                        <a:t>grabs name from folder that already exist</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191243">
                <a:tc>
                  <a:txBody>
                    <a:bodyPr/>
                    <a:lstStyle/>
                    <a:p>
                      <a:r>
                        <a:rPr lang="en-US" sz="600">
                          <a:effectLst/>
                        </a:rPr>
                        <a:t>ng build</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600">
                          <a:effectLst/>
                        </a:rPr>
                        <a:t>builds the production version of project</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r>
              <a:tr h="191243">
                <a:tc>
                  <a:txBody>
                    <a:bodyPr/>
                    <a:lstStyle/>
                    <a:p>
                      <a:r>
                        <a:rPr lang="en-US" sz="600">
                          <a:effectLst/>
                        </a:rPr>
                        <a:t>ng build -prod --aot</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600">
                          <a:effectLst/>
                        </a:rPr>
                        <a:t>builds and gzips file and should do tree shaking</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317319">
                <a:tc>
                  <a:txBody>
                    <a:bodyPr/>
                    <a:lstStyle/>
                    <a:p>
                      <a:r>
                        <a:rPr lang="en-US" sz="600">
                          <a:effectLst/>
                        </a:rPr>
                        <a:t>ng serve</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600">
                          <a:effectLst/>
                        </a:rPr>
                        <a:t>creates the local version of project with live reload server</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r>
              <a:tr h="191243">
                <a:tc>
                  <a:txBody>
                    <a:bodyPr/>
                    <a:lstStyle/>
                    <a:p>
                      <a:r>
                        <a:rPr lang="en-US" sz="600">
                          <a:effectLst/>
                        </a:rPr>
                        <a:t>ng serve -p 8080</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600">
                          <a:effectLst/>
                        </a:rPr>
                        <a:t>serve with different port number</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191243">
                <a:tc>
                  <a:txBody>
                    <a:bodyPr/>
                    <a:lstStyle/>
                    <a:p>
                      <a:r>
                        <a:rPr lang="en-US" sz="600">
                          <a:effectLst/>
                        </a:rPr>
                        <a:t>ng github-pages:deploy</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600">
                          <a:effectLst/>
                        </a:rPr>
                        <a:t>push site to gitHub pages</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r>
              <a:tr h="191243">
                <a:tc>
                  <a:txBody>
                    <a:bodyPr/>
                    <a:lstStyle/>
                    <a:p>
                      <a:r>
                        <a:rPr lang="en-US" sz="600">
                          <a:effectLst/>
                        </a:rPr>
                        <a:t>ng lint</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600">
                          <a:effectLst/>
                        </a:rPr>
                        <a:t>lints files in project</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191243">
                <a:tc>
                  <a:txBody>
                    <a:bodyPr/>
                    <a:lstStyle/>
                    <a:p>
                      <a:r>
                        <a:rPr lang="en-US" sz="600">
                          <a:effectLst/>
                        </a:rPr>
                        <a:t>ng generate</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600">
                          <a:effectLst/>
                        </a:rPr>
                        <a:t>takes the arguments below</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r>
              <a:tr h="191243">
                <a:tc>
                  <a:txBody>
                    <a:bodyPr/>
                    <a:lstStyle/>
                    <a:p>
                      <a:r>
                        <a:rPr lang="en-US" sz="600">
                          <a:effectLst/>
                        </a:rPr>
                        <a:t>ng g component my-new-component</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600">
                          <a:effectLst/>
                        </a:rPr>
                        <a:t>Component</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191243">
                <a:tc>
                  <a:txBody>
                    <a:bodyPr/>
                    <a:lstStyle/>
                    <a:p>
                      <a:r>
                        <a:rPr lang="en-US" sz="600">
                          <a:effectLst/>
                        </a:rPr>
                        <a:t>ng g directive my-new-directive</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600">
                          <a:effectLst/>
                        </a:rPr>
                        <a:t>Directive</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r>
              <a:tr h="191243">
                <a:tc>
                  <a:txBody>
                    <a:bodyPr/>
                    <a:lstStyle/>
                    <a:p>
                      <a:r>
                        <a:rPr lang="en-US" sz="600">
                          <a:effectLst/>
                        </a:rPr>
                        <a:t>ng g pipe my-new-pipe</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600">
                          <a:effectLst/>
                        </a:rPr>
                        <a:t>Pipe</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191243">
                <a:tc>
                  <a:txBody>
                    <a:bodyPr/>
                    <a:lstStyle/>
                    <a:p>
                      <a:r>
                        <a:rPr lang="en-US" sz="600">
                          <a:effectLst/>
                        </a:rPr>
                        <a:t>ng g service my-new-service</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600">
                          <a:effectLst/>
                        </a:rPr>
                        <a:t>Service</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r>
              <a:tr h="191243">
                <a:tc>
                  <a:txBody>
                    <a:bodyPr/>
                    <a:lstStyle/>
                    <a:p>
                      <a:r>
                        <a:rPr lang="en-US" sz="600">
                          <a:effectLst/>
                        </a:rPr>
                        <a:t>ng g class my-new-class</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600">
                          <a:effectLst/>
                        </a:rPr>
                        <a:t>Class</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191243">
                <a:tc>
                  <a:txBody>
                    <a:bodyPr/>
                    <a:lstStyle/>
                    <a:p>
                      <a:r>
                        <a:rPr lang="en-US" sz="600">
                          <a:effectLst/>
                        </a:rPr>
                        <a:t>ng g interface my-new-interface</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600">
                          <a:effectLst/>
                        </a:rPr>
                        <a:t>Interface</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r>
              <a:tr h="191243">
                <a:tc>
                  <a:txBody>
                    <a:bodyPr/>
                    <a:lstStyle/>
                    <a:p>
                      <a:r>
                        <a:rPr lang="en-US" sz="600">
                          <a:effectLst/>
                        </a:rPr>
                        <a:t>ng g enum my-new-enum</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600">
                          <a:effectLst/>
                        </a:rPr>
                        <a:t>Enum</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191243">
                <a:tc>
                  <a:txBody>
                    <a:bodyPr/>
                    <a:lstStyle/>
                    <a:p>
                      <a:r>
                        <a:rPr lang="en-US" sz="600">
                          <a:effectLst/>
                        </a:rPr>
                        <a:t>ng g module my-module</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600">
                          <a:effectLst/>
                        </a:rPr>
                        <a:t>Module</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r>
            </a:tbl>
          </a:graphicData>
        </a:graphic>
      </p:graphicFrame>
    </p:spTree>
    <p:extLst>
      <p:ext uri="{BB962C8B-B14F-4D97-AF65-F5344CB8AC3E}">
        <p14:creationId xmlns:p14="http://schemas.microsoft.com/office/powerpoint/2010/main" val="1912687403"/>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Titan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1496</TotalTime>
  <Words>1436</Words>
  <Application>Microsoft Office PowerPoint</Application>
  <PresentationFormat>On-screen Show (16:9)</PresentationFormat>
  <Paragraphs>229</Paragraphs>
  <Slides>32</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Arvo</vt:lpstr>
      <vt:lpstr>Muli</vt:lpstr>
      <vt:lpstr>Verdana</vt:lpstr>
      <vt:lpstr>Times New Roman</vt:lpstr>
      <vt:lpstr>Comic Sans MS</vt:lpstr>
      <vt:lpstr>Titania template</vt:lpstr>
      <vt:lpstr>ANGULAR 4</vt:lpstr>
      <vt:lpstr>PowerPoint Presentation</vt:lpstr>
      <vt:lpstr>Single Page Application là gì?</vt:lpstr>
      <vt:lpstr>PowerPoint Presentation</vt:lpstr>
      <vt:lpstr>Tổng quan – Angular 4</vt:lpstr>
      <vt:lpstr>Starting angular 4</vt:lpstr>
      <vt:lpstr>Cài Đặt Môi Trường</vt:lpstr>
      <vt:lpstr>PowerPoint Presentation</vt:lpstr>
      <vt:lpstr>PowerPoint Presentation</vt:lpstr>
      <vt:lpstr>PowerPoint Presentation</vt:lpstr>
      <vt:lpstr>Cấu trúc thư mục src</vt:lpstr>
      <vt:lpstr>Component - Header</vt:lpstr>
      <vt:lpstr>Running</vt:lpstr>
      <vt:lpstr>PowerPoint Presentation</vt:lpstr>
      <vt:lpstr>Thành Phần Của 1 Component</vt:lpstr>
      <vt:lpstr>Truyền dữ liệu từ Component sang View và ngược lại ?</vt:lpstr>
      <vt:lpstr>PowerPoint Presentation</vt:lpstr>
      <vt:lpstr>And tables to compare data</vt:lpstr>
      <vt:lpstr>Maps</vt:lpstr>
      <vt:lpstr>89,526,124$</vt:lpstr>
      <vt:lpstr>PowerPoint Presentation</vt:lpstr>
      <vt:lpstr>Let’s review some concepts</vt:lpstr>
      <vt:lpstr>PowerPoint Presentation</vt:lpstr>
      <vt:lpstr>PowerPoint Presentation</vt:lpstr>
      <vt:lpstr>PowerPoint Presentation</vt:lpstr>
      <vt:lpstr>PowerPoint Presentation</vt:lpstr>
      <vt:lpstr>PowerPoint Presentation</vt:lpstr>
      <vt:lpstr>PowerPoint Presentation</vt:lpstr>
      <vt:lpstr>Thanks!</vt:lpstr>
      <vt:lpstr>Credits</vt:lpstr>
      <vt:lpstr>Presentation design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PowerPoint Đẹp</dc:title>
  <cp:lastModifiedBy>MSI</cp:lastModifiedBy>
  <cp:revision>177</cp:revision>
  <dcterms:modified xsi:type="dcterms:W3CDTF">2020-03-05T08:49:59Z</dcterms:modified>
</cp:coreProperties>
</file>