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9" r:id="rId7"/>
    <p:sldId id="266" r:id="rId8"/>
    <p:sldId id="271" r:id="rId9"/>
    <p:sldId id="268" r:id="rId10"/>
    <p:sldId id="265" r:id="rId11"/>
    <p:sldId id="267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4" y="5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19D9A-3B91-408F-BBCA-9FF8E4DCCF8D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8BBA-5B27-4A0B-A665-685E479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8BF0-CB90-47BB-808A-EFE473CA2D95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nzN58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Lab 3</a:t>
            </a:r>
            <a:br>
              <a:rPr lang="en-US" sz="5000" b="1" dirty="0"/>
            </a:br>
            <a:r>
              <a:rPr lang="en-US" sz="5000" b="1" dirty="0"/>
              <a:t>Data path of Single Cycle CPU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91781"/>
            <a:ext cx="9144000" cy="966018"/>
          </a:xfrm>
        </p:spPr>
        <p:txBody>
          <a:bodyPr>
            <a:normAutofit/>
          </a:bodyPr>
          <a:lstStyle/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0430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/>
              <a:t>Extend ALU op design to support more instructions</a:t>
            </a:r>
          </a:p>
          <a:p>
            <a:r>
              <a:rPr lang="en-US" dirty="0"/>
              <a:t>You don’t need to bottom up build ALU form “ALU 1bit”</a:t>
            </a:r>
          </a:p>
          <a:p>
            <a:r>
              <a:rPr lang="en-US" dirty="0"/>
              <a:t>For instance: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01" y="3560533"/>
            <a:ext cx="2200275" cy="1885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93" y="2785653"/>
            <a:ext cx="4321619" cy="3816299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2934929" y="3126658"/>
            <a:ext cx="2979174" cy="58993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 rot="20916077">
            <a:off x="3432955" y="302069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427287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ALU_operation</a:t>
            </a:r>
            <a:r>
              <a:rPr lang="en-US" dirty="0"/>
              <a:t> (</a:t>
            </a:r>
            <a:r>
              <a:rPr lang="en-US" dirty="0" err="1"/>
              <a:t>ALU_control</a:t>
            </a:r>
            <a:r>
              <a:rPr lang="en-US" dirty="0"/>
              <a:t>)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/>
              <a:t>Value of </a:t>
            </a:r>
            <a:r>
              <a:rPr lang="en-US" dirty="0" err="1"/>
              <a:t>ALU_operation</a:t>
            </a:r>
            <a:r>
              <a:rPr lang="en-US" dirty="0"/>
              <a:t> (</a:t>
            </a:r>
            <a:r>
              <a:rPr lang="en-US" dirty="0" err="1"/>
              <a:t>ALU_control</a:t>
            </a:r>
            <a:r>
              <a:rPr lang="en-US" dirty="0"/>
              <a:t>) is assigned by “</a:t>
            </a:r>
            <a:r>
              <a:rPr lang="en-US" dirty="0" err="1"/>
              <a:t>ALU_control</a:t>
            </a:r>
            <a:r>
              <a:rPr lang="en-US" dirty="0"/>
              <a:t>”</a:t>
            </a:r>
          </a:p>
          <a:p>
            <a:r>
              <a:rPr lang="en-US" dirty="0"/>
              <a:t>More specific please follow</a:t>
            </a:r>
          </a:p>
          <a:p>
            <a:r>
              <a:rPr lang="en-US" dirty="0" err="1"/>
              <a:t>ALU_control</a:t>
            </a:r>
            <a:r>
              <a:rPr lang="en-US" dirty="0"/>
              <a:t> unit   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5" y="1900265"/>
            <a:ext cx="5029378" cy="4957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8FCF3-4054-4E35-A32B-5987346F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40" y="3224213"/>
            <a:ext cx="2886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8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test cases (CO_test_data1.txt ~ CO_test_data10.txt. , you can find  details in testcase.txt)</a:t>
            </a:r>
          </a:p>
          <a:p>
            <a:r>
              <a:rPr lang="en-US" dirty="0"/>
              <a:t>Need to manual change by yourself</a:t>
            </a:r>
          </a:p>
          <a:p>
            <a:r>
              <a:rPr lang="en-US" dirty="0"/>
              <a:t>Edit line 19 in the file </a:t>
            </a:r>
            <a:r>
              <a:rPr lang="en-US" b="1" dirty="0"/>
              <a:t>“</a:t>
            </a:r>
            <a:r>
              <a:rPr lang="en-US" b="1" dirty="0" err="1"/>
              <a:t>Instr_Memory.v</a:t>
            </a:r>
            <a:r>
              <a:rPr lang="en-US" b="1" dirty="0"/>
              <a:t>”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83" y="3855397"/>
            <a:ext cx="8597892" cy="19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1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Report format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1827" y="1601583"/>
            <a:ext cx="5024062" cy="4657725"/>
          </a:xfrm>
          <a:prstGeom prst="rect">
            <a:avLst/>
          </a:prstGeom>
        </p:spPr>
      </p:pic>
      <p:sp>
        <p:nvSpPr>
          <p:cNvPr id="3" name="左大括弧 2"/>
          <p:cNvSpPr/>
          <p:nvPr/>
        </p:nvSpPr>
        <p:spPr>
          <a:xfrm>
            <a:off x="3314700" y="5238750"/>
            <a:ext cx="298450" cy="838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58699" y="5448300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combine</a:t>
            </a:r>
          </a:p>
        </p:txBody>
      </p:sp>
    </p:spTree>
    <p:extLst>
      <p:ext uri="{BB962C8B-B14F-4D97-AF65-F5344CB8AC3E}">
        <p14:creationId xmlns:p14="http://schemas.microsoft.com/office/powerpoint/2010/main" val="328270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>
            <a:normAutofit/>
          </a:bodyPr>
          <a:lstStyle/>
          <a:p>
            <a:r>
              <a:rPr lang="en-US" dirty="0"/>
              <a:t>Lab 3 is group work</a:t>
            </a:r>
          </a:p>
          <a:p>
            <a:r>
              <a:rPr lang="en-US" dirty="0"/>
              <a:t>Please follow Group ID </a:t>
            </a:r>
            <a:r>
              <a:rPr lang="en-US" dirty="0">
                <a:hlinkClick r:id="rId3"/>
              </a:rPr>
              <a:t>in cloud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https://reurl.cc/nzN58n</a:t>
            </a:r>
            <a:r>
              <a:rPr lang="en-US" dirty="0"/>
              <a:t>)</a:t>
            </a:r>
          </a:p>
          <a:p>
            <a:r>
              <a:rPr lang="en-US" dirty="0"/>
              <a:t>We recommend you to find teammate</a:t>
            </a:r>
          </a:p>
          <a:p>
            <a:r>
              <a:rPr lang="en-US" dirty="0"/>
              <a:t>Lab 3 will have individual Demo (remote?) </a:t>
            </a:r>
          </a:p>
          <a:p>
            <a:pPr lvl="1"/>
            <a:r>
              <a:rPr lang="en-US" dirty="0"/>
              <a:t>Run your program in your computer</a:t>
            </a:r>
          </a:p>
          <a:p>
            <a:pPr lvl="1"/>
            <a:r>
              <a:rPr lang="en-US" dirty="0"/>
              <a:t>Run special test case in your computer (considering)</a:t>
            </a:r>
          </a:p>
          <a:p>
            <a:pPr lvl="1"/>
            <a:r>
              <a:rPr lang="en-US" dirty="0"/>
              <a:t>Code review </a:t>
            </a:r>
          </a:p>
          <a:p>
            <a:pPr lvl="1"/>
            <a:r>
              <a:rPr lang="en-US" dirty="0"/>
              <a:t>Ask questions </a:t>
            </a:r>
          </a:p>
          <a:p>
            <a:r>
              <a:rPr lang="en-US" dirty="0"/>
              <a:t>All of you need to submit to new e3,  format: </a:t>
            </a:r>
            <a:r>
              <a:rPr lang="en-US" b="1" dirty="0"/>
              <a:t>“GroupID_ID1_ID2.zip”</a:t>
            </a:r>
          </a:p>
          <a:p>
            <a:r>
              <a:rPr lang="en-US" b="1" dirty="0">
                <a:solidFill>
                  <a:srgbClr val="FF0000"/>
                </a:solidFill>
              </a:rPr>
              <a:t>Deadline 2020/05/14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15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If you have any problems about the specification,</a:t>
            </a:r>
          </a:p>
          <a:p>
            <a:pPr marL="0" indent="0" algn="ctr">
              <a:buNone/>
            </a:pPr>
            <a:r>
              <a:rPr lang="en-US" sz="4000" b="1" dirty="0"/>
              <a:t>Please contact TA as soon as possible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Contact: </a:t>
            </a:r>
          </a:p>
          <a:p>
            <a:pPr marL="0" indent="0" algn="ctr">
              <a:buNone/>
            </a:pPr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何承澤 </a:t>
            </a:r>
            <a:r>
              <a:rPr lang="en-US" altLang="zh-TW" sz="4000" dirty="0">
                <a:latin typeface="KaiTi" panose="02010609060101010101" pitchFamily="49" charset="-122"/>
                <a:ea typeface="KaiTi" panose="02010609060101010101" pitchFamily="49" charset="-122"/>
              </a:rPr>
              <a:t>djjjimmyyy</a:t>
            </a:r>
            <a:r>
              <a:rPr 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@gmail.com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35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Overview of lab 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849464" y="5185685"/>
            <a:ext cx="1504336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Provided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838200" y="1179872"/>
            <a:ext cx="10515600" cy="4997092"/>
          </a:xfrm>
        </p:spPr>
        <p:txBody>
          <a:bodyPr>
            <a:norm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Datapath</a:t>
            </a:r>
            <a:r>
              <a:rPr lang="en-US" dirty="0"/>
              <a:t> of Single Cycle CPU as below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4576D-9716-4B72-A8DC-72A3416016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9182" y="1663547"/>
            <a:ext cx="9089221" cy="46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Basic Instruction set of lab3 (80%)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1416596" y="2300748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右箭號 7"/>
          <p:cNvSpPr/>
          <p:nvPr/>
        </p:nvSpPr>
        <p:spPr>
          <a:xfrm>
            <a:off x="1416596" y="3393357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1416596" y="4939480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1416596" y="5696564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2244154-648C-485D-94ED-8590FAC8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173" y="1630427"/>
            <a:ext cx="8456248" cy="46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(TA offer)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/>
              <a:t>Register use to store Program Counter value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38" y="2699816"/>
            <a:ext cx="2122078" cy="31396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59" y="1964608"/>
            <a:ext cx="50196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  (TA offer)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/>
              <a:t>Fetch instruction by using PC value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0" y="2903640"/>
            <a:ext cx="2533650" cy="2543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5" y="2045711"/>
            <a:ext cx="6124882" cy="44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96" y="1416957"/>
            <a:ext cx="9090722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4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5" y="2879860"/>
            <a:ext cx="3583215" cy="22642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file(TA offer)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00" y="1967526"/>
            <a:ext cx="8368500" cy="40889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2811053"/>
            <a:ext cx="3251200" cy="2311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163" y="2809057"/>
            <a:ext cx="853502" cy="2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7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356</Words>
  <Application>Microsoft Office PowerPoint</Application>
  <PresentationFormat>Widescreen</PresentationFormat>
  <Paragraphs>54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KaiTi</vt:lpstr>
      <vt:lpstr>Arial</vt:lpstr>
      <vt:lpstr>Calibri</vt:lpstr>
      <vt:lpstr>Calibri Light</vt:lpstr>
      <vt:lpstr>Office 佈景主題</vt:lpstr>
      <vt:lpstr>Lab 3 Data path of Single Cycle CPU</vt:lpstr>
      <vt:lpstr>Notice</vt:lpstr>
      <vt:lpstr>PowerPoint Presentation</vt:lpstr>
      <vt:lpstr>Overview of lab 3</vt:lpstr>
      <vt:lpstr>Basic Instruction set of lab3 (80%)</vt:lpstr>
      <vt:lpstr>PC (TA offer) </vt:lpstr>
      <vt:lpstr>Instruction memory  (TA offer) </vt:lpstr>
      <vt:lpstr>Instruction fetch</vt:lpstr>
      <vt:lpstr>Register file(TA offer) </vt:lpstr>
      <vt:lpstr>ALU </vt:lpstr>
      <vt:lpstr>ALU_operation (ALU_control) </vt:lpstr>
      <vt:lpstr>Testbench </vt:lpstr>
      <vt:lpstr>Report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Data path of Single Cycle CPU</dc:title>
  <dc:creator>賴柏宏</dc:creator>
  <cp:lastModifiedBy>何承澤</cp:lastModifiedBy>
  <cp:revision>18</cp:revision>
  <dcterms:created xsi:type="dcterms:W3CDTF">2020-04-30T05:17:39Z</dcterms:created>
  <dcterms:modified xsi:type="dcterms:W3CDTF">2021-02-09T12:25:31Z</dcterms:modified>
</cp:coreProperties>
</file>