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404050" cy="43205400"/>
  <p:notesSz cx="9939338" cy="14368463"/>
  <p:defaultTextStyle>
    <a:defPPr>
      <a:defRPr lang="ko-KR"/>
    </a:defPPr>
    <a:lvl1pPr marL="0" algn="l" defTabSz="4319718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859" algn="l" defTabSz="4319718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718" algn="l" defTabSz="4319718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9577" algn="l" defTabSz="4319718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9440" algn="l" defTabSz="4319718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9299" algn="l" defTabSz="4319718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9158" algn="l" defTabSz="4319718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9017" algn="l" defTabSz="4319718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8876" algn="l" defTabSz="4319718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9934"/>
  </p:normalViewPr>
  <p:slideViewPr>
    <p:cSldViewPr>
      <p:cViewPr>
        <p:scale>
          <a:sx n="25" d="100"/>
          <a:sy n="25" d="100"/>
        </p:scale>
        <p:origin x="-1478" y="518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FC235-7EB0-46D7-94E9-D97A2CF382A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pPr latinLnBrk="1"/>
          <a:endParaRPr lang="ko-KR" altLang="en-US"/>
        </a:p>
      </dgm:t>
    </dgm:pt>
    <dgm:pt modelId="{0F6DCD6E-C87E-47CF-B2DC-C5FCA76BB787}">
      <dgm:prSet phldrT="[텍스트]" custT="1"/>
      <dgm:spPr/>
      <dgm:t>
        <a:bodyPr/>
        <a:lstStyle/>
        <a:p>
          <a:pPr latinLnBrk="1"/>
          <a:r>
            <a:rPr lang="en-US" altLang="ko-KR" sz="3600" dirty="0" smtClean="0">
              <a:latin typeface="HY울릉도M" panose="02030600000101010101" pitchFamily="18" charset="-127"/>
              <a:ea typeface="HY울릉도M" panose="02030600000101010101" pitchFamily="18" charset="-127"/>
            </a:rPr>
            <a:t>Web</a:t>
          </a:r>
        </a:p>
        <a:p>
          <a:pPr latinLnBrk="1"/>
          <a:r>
            <a:rPr lang="en-US" altLang="ko-KR" sz="2000" dirty="0" smtClean="0">
              <a:latin typeface="HY울릉도M" panose="02030600000101010101" pitchFamily="18" charset="-127"/>
              <a:ea typeface="HY울릉도M" panose="02030600000101010101" pitchFamily="18" charset="-127"/>
            </a:rPr>
            <a:t>(Html5+php+jsp)</a:t>
          </a:r>
        </a:p>
      </dgm:t>
    </dgm:pt>
    <dgm:pt modelId="{9127426D-3B94-495C-8333-F9E6155F6C6A}" type="parTrans" cxnId="{D9D15C86-E437-4FCE-92A2-AC06C72C420D}">
      <dgm:prSet/>
      <dgm:spPr/>
      <dgm:t>
        <a:bodyPr/>
        <a:lstStyle/>
        <a:p>
          <a:pPr latinLnBrk="1"/>
          <a:endParaRPr lang="ko-KR" altLang="en-US"/>
        </a:p>
      </dgm:t>
    </dgm:pt>
    <dgm:pt modelId="{86284FE7-1553-479C-B624-8844AC321142}" type="sibTrans" cxnId="{D9D15C86-E437-4FCE-92A2-AC06C72C420D}">
      <dgm:prSet/>
      <dgm:spPr/>
      <dgm:t>
        <a:bodyPr/>
        <a:lstStyle/>
        <a:p>
          <a:pPr latinLnBrk="1"/>
          <a:endParaRPr lang="ko-KR" altLang="en-US"/>
        </a:p>
      </dgm:t>
    </dgm:pt>
    <dgm:pt modelId="{04A6B6B6-9361-4AF0-8E53-FA1828A2DAD3}">
      <dgm:prSet phldrT="[텍스트]" custT="1"/>
      <dgm:spPr/>
      <dgm:t>
        <a:bodyPr/>
        <a:lstStyle/>
        <a:p>
          <a:pPr latinLnBrk="1"/>
          <a:r>
            <a:rPr lang="en-US" altLang="ko-KR" sz="3600" dirty="0" smtClean="0">
              <a:latin typeface="HY울릉도M" panose="02030600000101010101" pitchFamily="18" charset="-127"/>
              <a:ea typeface="HY울릉도M" panose="02030600000101010101" pitchFamily="18" charset="-127"/>
            </a:rPr>
            <a:t>Server</a:t>
          </a:r>
        </a:p>
        <a:p>
          <a:pPr latinLnBrk="1"/>
          <a:r>
            <a:rPr lang="en-US" altLang="ko-KR" sz="2000" dirty="0" smtClean="0">
              <a:latin typeface="HY울릉도M" panose="02030600000101010101" pitchFamily="18" charset="-127"/>
              <a:ea typeface="HY울릉도M" panose="02030600000101010101" pitchFamily="18" charset="-127"/>
            </a:rPr>
            <a:t>(Apache</a:t>
          </a:r>
        </a:p>
        <a:p>
          <a:pPr latinLnBrk="1"/>
          <a:r>
            <a:rPr lang="en-US" altLang="ko-KR" sz="2000" dirty="0" smtClean="0">
              <a:latin typeface="HY울릉도M" panose="02030600000101010101" pitchFamily="18" charset="-127"/>
              <a:ea typeface="HY울릉도M" panose="02030600000101010101" pitchFamily="18" charset="-127"/>
            </a:rPr>
            <a:t>&amp; </a:t>
          </a:r>
          <a:r>
            <a:rPr lang="en-US" altLang="ko-KR" sz="2000" dirty="0" err="1" smtClean="0">
              <a:latin typeface="HY울릉도M" panose="02030600000101010101" pitchFamily="18" charset="-127"/>
              <a:ea typeface="HY울릉도M" panose="02030600000101010101" pitchFamily="18" charset="-127"/>
            </a:rPr>
            <a:t>dothome</a:t>
          </a:r>
          <a:r>
            <a:rPr lang="en-US" altLang="ko-KR" sz="2000" dirty="0" smtClean="0">
              <a:latin typeface="HY울릉도M" panose="02030600000101010101" pitchFamily="18" charset="-127"/>
              <a:ea typeface="HY울릉도M" panose="02030600000101010101" pitchFamily="18" charset="-127"/>
            </a:rPr>
            <a:t>)</a:t>
          </a:r>
        </a:p>
      </dgm:t>
    </dgm:pt>
    <dgm:pt modelId="{53560BF7-4C2C-4785-A117-B325FF7876D8}" type="parTrans" cxnId="{CFD9F2EC-28F7-4603-9F66-95A949FA8819}">
      <dgm:prSet/>
      <dgm:spPr/>
      <dgm:t>
        <a:bodyPr/>
        <a:lstStyle/>
        <a:p>
          <a:pPr latinLnBrk="1"/>
          <a:endParaRPr lang="ko-KR" altLang="en-US"/>
        </a:p>
      </dgm:t>
    </dgm:pt>
    <dgm:pt modelId="{CB74E10B-0998-4126-AC04-F364FE96BD98}" type="sibTrans" cxnId="{CFD9F2EC-28F7-4603-9F66-95A949FA8819}">
      <dgm:prSet/>
      <dgm:spPr/>
      <dgm:t>
        <a:bodyPr/>
        <a:lstStyle/>
        <a:p>
          <a:pPr latinLnBrk="1"/>
          <a:endParaRPr lang="ko-KR" altLang="en-US"/>
        </a:p>
      </dgm:t>
    </dgm:pt>
    <dgm:pt modelId="{AF91BDB2-DBE1-4C08-845E-910A3E24C4E9}">
      <dgm:prSet phldrT="[텍스트]" custT="1"/>
      <dgm:spPr/>
      <dgm:t>
        <a:bodyPr/>
        <a:lstStyle/>
        <a:p>
          <a:pPr latinLnBrk="1"/>
          <a:r>
            <a:rPr lang="en-US" altLang="ko-KR" sz="3200" dirty="0" smtClean="0">
              <a:latin typeface="HY울릉도M" panose="02030600000101010101" pitchFamily="18" charset="-127"/>
              <a:ea typeface="HY울릉도M" panose="02030600000101010101" pitchFamily="18" charset="-127"/>
            </a:rPr>
            <a:t>Database</a:t>
          </a:r>
        </a:p>
        <a:p>
          <a:pPr latinLnBrk="1"/>
          <a:r>
            <a:rPr lang="en-US" altLang="ko-KR" sz="2000" dirty="0" smtClean="0">
              <a:latin typeface="HY울릉도M" panose="02030600000101010101" pitchFamily="18" charset="-127"/>
              <a:ea typeface="HY울릉도M" panose="02030600000101010101" pitchFamily="18" charset="-127"/>
            </a:rPr>
            <a:t>(MySQL)</a:t>
          </a:r>
        </a:p>
      </dgm:t>
    </dgm:pt>
    <dgm:pt modelId="{CCF36469-0276-4179-B306-57830BC79A92}" type="parTrans" cxnId="{6CBB75F5-8AA3-43FE-B3FC-798AC33E5F79}">
      <dgm:prSet/>
      <dgm:spPr/>
      <dgm:t>
        <a:bodyPr/>
        <a:lstStyle/>
        <a:p>
          <a:pPr latinLnBrk="1"/>
          <a:endParaRPr lang="ko-KR" altLang="en-US"/>
        </a:p>
      </dgm:t>
    </dgm:pt>
    <dgm:pt modelId="{598F2CCA-4FF2-4409-A7FD-942D85A9635B}" type="sibTrans" cxnId="{6CBB75F5-8AA3-43FE-B3FC-798AC33E5F79}">
      <dgm:prSet/>
      <dgm:spPr/>
      <dgm:t>
        <a:bodyPr/>
        <a:lstStyle/>
        <a:p>
          <a:pPr latinLnBrk="1"/>
          <a:endParaRPr lang="ko-KR" altLang="en-US"/>
        </a:p>
      </dgm:t>
    </dgm:pt>
    <dgm:pt modelId="{D83281A9-0323-4B42-ADB6-95CA9998A516}" type="pres">
      <dgm:prSet presAssocID="{D78FC235-7EB0-46D7-94E9-D97A2CF382A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B6C3AC-0350-4FA8-B311-C970632535A1}" type="pres">
      <dgm:prSet presAssocID="{0F6DCD6E-C87E-47CF-B2DC-C5FCA76BB787}" presName="composite" presStyleCnt="0"/>
      <dgm:spPr/>
    </dgm:pt>
    <dgm:pt modelId="{444B1954-2EEB-4B50-B041-7A0A4879D73F}" type="pres">
      <dgm:prSet presAssocID="{0F6DCD6E-C87E-47CF-B2DC-C5FCA76BB787}" presName="bentUpArrow1" presStyleLbl="alignImgPlac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DE4E9541-20A9-447C-B04C-DC4619E98EAA}" type="pres">
      <dgm:prSet presAssocID="{0F6DCD6E-C87E-47CF-B2DC-C5FCA76BB78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2F89CA-2119-4098-A8BF-DF78E8F4171E}" type="pres">
      <dgm:prSet presAssocID="{0F6DCD6E-C87E-47CF-B2DC-C5FCA76BB787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366CBB-C996-4A73-B357-9AB02706CF7D}" type="pres">
      <dgm:prSet presAssocID="{86284FE7-1553-479C-B624-8844AC321142}" presName="sibTrans" presStyleCnt="0"/>
      <dgm:spPr/>
    </dgm:pt>
    <dgm:pt modelId="{43CB1E5E-8C7E-4C24-9915-C5827C458F84}" type="pres">
      <dgm:prSet presAssocID="{04A6B6B6-9361-4AF0-8E53-FA1828A2DAD3}" presName="composite" presStyleCnt="0"/>
      <dgm:spPr/>
    </dgm:pt>
    <dgm:pt modelId="{E1BDCBC3-928F-4EEB-AC25-CE075AA4E7FC}" type="pres">
      <dgm:prSet presAssocID="{04A6B6B6-9361-4AF0-8E53-FA1828A2DAD3}" presName="bentUpArrow1" presStyleLbl="alignImgPlac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546B9DC-FA97-4AAA-A57B-941737DE7BB0}" type="pres">
      <dgm:prSet presAssocID="{04A6B6B6-9361-4AF0-8E53-FA1828A2DA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62CD8C-62F9-41D8-8E6A-961F85D9CDA9}" type="pres">
      <dgm:prSet presAssocID="{04A6B6B6-9361-4AF0-8E53-FA1828A2DAD3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275379-F1FA-4BD3-A96C-E563B1BB88E6}" type="pres">
      <dgm:prSet presAssocID="{CB74E10B-0998-4126-AC04-F364FE96BD98}" presName="sibTrans" presStyleCnt="0"/>
      <dgm:spPr/>
    </dgm:pt>
    <dgm:pt modelId="{AD2FF1A9-F718-4454-9154-4DC39AA7D7F7}" type="pres">
      <dgm:prSet presAssocID="{AF91BDB2-DBE1-4C08-845E-910A3E24C4E9}" presName="composite" presStyleCnt="0"/>
      <dgm:spPr/>
    </dgm:pt>
    <dgm:pt modelId="{7C9E1C8B-F308-4C23-B067-0DB5F8AAFF78}" type="pres">
      <dgm:prSet presAssocID="{AF91BDB2-DBE1-4C08-845E-910A3E24C4E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98BB88A-A372-4A44-9AD2-D74054D7E2D0}" type="presOf" srcId="{D78FC235-7EB0-46D7-94E9-D97A2CF382A9}" destId="{D83281A9-0323-4B42-ADB6-95CA9998A516}" srcOrd="0" destOrd="0" presId="urn:microsoft.com/office/officeart/2005/8/layout/StepDownProcess"/>
    <dgm:cxn modelId="{1EB1D5E7-7017-4283-B22A-D18A4C054BF5}" type="presOf" srcId="{AF91BDB2-DBE1-4C08-845E-910A3E24C4E9}" destId="{7C9E1C8B-F308-4C23-B067-0DB5F8AAFF78}" srcOrd="0" destOrd="0" presId="urn:microsoft.com/office/officeart/2005/8/layout/StepDownProcess"/>
    <dgm:cxn modelId="{6CBB75F5-8AA3-43FE-B3FC-798AC33E5F79}" srcId="{D78FC235-7EB0-46D7-94E9-D97A2CF382A9}" destId="{AF91BDB2-DBE1-4C08-845E-910A3E24C4E9}" srcOrd="2" destOrd="0" parTransId="{CCF36469-0276-4179-B306-57830BC79A92}" sibTransId="{598F2CCA-4FF2-4409-A7FD-942D85A9635B}"/>
    <dgm:cxn modelId="{752396DC-B6DA-46A9-A839-1068143783AA}" type="presOf" srcId="{0F6DCD6E-C87E-47CF-B2DC-C5FCA76BB787}" destId="{DE4E9541-20A9-447C-B04C-DC4619E98EAA}" srcOrd="0" destOrd="0" presId="urn:microsoft.com/office/officeart/2005/8/layout/StepDownProcess"/>
    <dgm:cxn modelId="{CFD9F2EC-28F7-4603-9F66-95A949FA8819}" srcId="{D78FC235-7EB0-46D7-94E9-D97A2CF382A9}" destId="{04A6B6B6-9361-4AF0-8E53-FA1828A2DAD3}" srcOrd="1" destOrd="0" parTransId="{53560BF7-4C2C-4785-A117-B325FF7876D8}" sibTransId="{CB74E10B-0998-4126-AC04-F364FE96BD98}"/>
    <dgm:cxn modelId="{D9D15C86-E437-4FCE-92A2-AC06C72C420D}" srcId="{D78FC235-7EB0-46D7-94E9-D97A2CF382A9}" destId="{0F6DCD6E-C87E-47CF-B2DC-C5FCA76BB787}" srcOrd="0" destOrd="0" parTransId="{9127426D-3B94-495C-8333-F9E6155F6C6A}" sibTransId="{86284FE7-1553-479C-B624-8844AC321142}"/>
    <dgm:cxn modelId="{8F0FACDE-8A44-41E7-B775-FF5817DAB656}" type="presOf" srcId="{04A6B6B6-9361-4AF0-8E53-FA1828A2DAD3}" destId="{4546B9DC-FA97-4AAA-A57B-941737DE7BB0}" srcOrd="0" destOrd="0" presId="urn:microsoft.com/office/officeart/2005/8/layout/StepDownProcess"/>
    <dgm:cxn modelId="{D5626FDB-93E4-4687-8BBB-E158872A6F79}" type="presParOf" srcId="{D83281A9-0323-4B42-ADB6-95CA9998A516}" destId="{20B6C3AC-0350-4FA8-B311-C970632535A1}" srcOrd="0" destOrd="0" presId="urn:microsoft.com/office/officeart/2005/8/layout/StepDownProcess"/>
    <dgm:cxn modelId="{672C3053-BEFB-48D6-A116-70E02C2AF02D}" type="presParOf" srcId="{20B6C3AC-0350-4FA8-B311-C970632535A1}" destId="{444B1954-2EEB-4B50-B041-7A0A4879D73F}" srcOrd="0" destOrd="0" presId="urn:microsoft.com/office/officeart/2005/8/layout/StepDownProcess"/>
    <dgm:cxn modelId="{DA3072D4-9A7A-478F-9F85-4F8A11B35C22}" type="presParOf" srcId="{20B6C3AC-0350-4FA8-B311-C970632535A1}" destId="{DE4E9541-20A9-447C-B04C-DC4619E98EAA}" srcOrd="1" destOrd="0" presId="urn:microsoft.com/office/officeart/2005/8/layout/StepDownProcess"/>
    <dgm:cxn modelId="{308C29D1-08B3-45A7-A6F8-B92DF2161008}" type="presParOf" srcId="{20B6C3AC-0350-4FA8-B311-C970632535A1}" destId="{682F89CA-2119-4098-A8BF-DF78E8F4171E}" srcOrd="2" destOrd="0" presId="urn:microsoft.com/office/officeart/2005/8/layout/StepDownProcess"/>
    <dgm:cxn modelId="{8D43ABBB-9EF9-4227-B255-824725F20E47}" type="presParOf" srcId="{D83281A9-0323-4B42-ADB6-95CA9998A516}" destId="{FC366CBB-C996-4A73-B357-9AB02706CF7D}" srcOrd="1" destOrd="0" presId="urn:microsoft.com/office/officeart/2005/8/layout/StepDownProcess"/>
    <dgm:cxn modelId="{8A79001A-747B-4CBF-8145-0E60A308A648}" type="presParOf" srcId="{D83281A9-0323-4B42-ADB6-95CA9998A516}" destId="{43CB1E5E-8C7E-4C24-9915-C5827C458F84}" srcOrd="2" destOrd="0" presId="urn:microsoft.com/office/officeart/2005/8/layout/StepDownProcess"/>
    <dgm:cxn modelId="{37D42D2B-00C0-43D1-88FD-CF9D6B84684D}" type="presParOf" srcId="{43CB1E5E-8C7E-4C24-9915-C5827C458F84}" destId="{E1BDCBC3-928F-4EEB-AC25-CE075AA4E7FC}" srcOrd="0" destOrd="0" presId="urn:microsoft.com/office/officeart/2005/8/layout/StepDownProcess"/>
    <dgm:cxn modelId="{EE1DB52D-0517-424C-8C91-2C0E959227EF}" type="presParOf" srcId="{43CB1E5E-8C7E-4C24-9915-C5827C458F84}" destId="{4546B9DC-FA97-4AAA-A57B-941737DE7BB0}" srcOrd="1" destOrd="0" presId="urn:microsoft.com/office/officeart/2005/8/layout/StepDownProcess"/>
    <dgm:cxn modelId="{948FFAFF-55BA-4F59-8CB3-2C4F32B93B21}" type="presParOf" srcId="{43CB1E5E-8C7E-4C24-9915-C5827C458F84}" destId="{AE62CD8C-62F9-41D8-8E6A-961F85D9CDA9}" srcOrd="2" destOrd="0" presId="urn:microsoft.com/office/officeart/2005/8/layout/StepDownProcess"/>
    <dgm:cxn modelId="{90CA868B-D8E9-4F15-A632-75D5D0EB0ED8}" type="presParOf" srcId="{D83281A9-0323-4B42-ADB6-95CA9998A516}" destId="{F4275379-F1FA-4BD3-A96C-E563B1BB88E6}" srcOrd="3" destOrd="0" presId="urn:microsoft.com/office/officeart/2005/8/layout/StepDownProcess"/>
    <dgm:cxn modelId="{0ED1B0E5-12F0-4B0F-9833-B0B8BA6CE1A4}" type="presParOf" srcId="{D83281A9-0323-4B42-ADB6-95CA9998A516}" destId="{AD2FF1A9-F718-4454-9154-4DC39AA7D7F7}" srcOrd="4" destOrd="0" presId="urn:microsoft.com/office/officeart/2005/8/layout/StepDownProcess"/>
    <dgm:cxn modelId="{7620353F-864A-45BA-8368-F9516BD0A059}" type="presParOf" srcId="{AD2FF1A9-F718-4454-9154-4DC39AA7D7F7}" destId="{7C9E1C8B-F308-4C23-B067-0DB5F8AAFF7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B1954-2EEB-4B50-B041-7A0A4879D73F}">
      <dsp:nvSpPr>
        <dsp:cNvPr id="0" name=""/>
        <dsp:cNvSpPr/>
      </dsp:nvSpPr>
      <dsp:spPr>
        <a:xfrm rot="5400000">
          <a:off x="757120" y="1969782"/>
          <a:ext cx="1742102" cy="19833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E9541-20A9-447C-B04C-DC4619E98EAA}">
      <dsp:nvSpPr>
        <dsp:cNvPr id="0" name=""/>
        <dsp:cNvSpPr/>
      </dsp:nvSpPr>
      <dsp:spPr>
        <a:xfrm>
          <a:off x="295568" y="38626"/>
          <a:ext cx="2932675" cy="2052777"/>
        </a:xfrm>
        <a:prstGeom prst="roundRect">
          <a:avLst>
            <a:gd name="adj" fmla="val 16670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>
              <a:latin typeface="HY울릉도M" panose="02030600000101010101" pitchFamily="18" charset="-127"/>
              <a:ea typeface="HY울릉도M" panose="02030600000101010101" pitchFamily="18" charset="-127"/>
            </a:rPr>
            <a:t>Web</a:t>
          </a:r>
        </a:p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HY울릉도M" panose="02030600000101010101" pitchFamily="18" charset="-127"/>
              <a:ea typeface="HY울릉도M" panose="02030600000101010101" pitchFamily="18" charset="-127"/>
            </a:rPr>
            <a:t>(Html5+php+jsp)</a:t>
          </a:r>
        </a:p>
      </dsp:txBody>
      <dsp:txXfrm>
        <a:off x="395794" y="138852"/>
        <a:ext cx="2732223" cy="1852325"/>
      </dsp:txXfrm>
    </dsp:sp>
    <dsp:sp modelId="{682F89CA-2119-4098-A8BF-DF78E8F4171E}">
      <dsp:nvSpPr>
        <dsp:cNvPr id="0" name=""/>
        <dsp:cNvSpPr/>
      </dsp:nvSpPr>
      <dsp:spPr>
        <a:xfrm>
          <a:off x="3228244" y="234405"/>
          <a:ext cx="2132948" cy="1659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DCBC3-928F-4EEB-AC25-CE075AA4E7FC}">
      <dsp:nvSpPr>
        <dsp:cNvPr id="0" name=""/>
        <dsp:cNvSpPr/>
      </dsp:nvSpPr>
      <dsp:spPr>
        <a:xfrm rot="5400000">
          <a:off x="3188620" y="4275729"/>
          <a:ext cx="1742102" cy="19833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6B9DC-FA97-4AAA-A57B-941737DE7BB0}">
      <dsp:nvSpPr>
        <dsp:cNvPr id="0" name=""/>
        <dsp:cNvSpPr/>
      </dsp:nvSpPr>
      <dsp:spPr>
        <a:xfrm>
          <a:off x="2727068" y="2344573"/>
          <a:ext cx="2932675" cy="2052777"/>
        </a:xfrm>
        <a:prstGeom prst="roundRect">
          <a:avLst>
            <a:gd name="adj" fmla="val 16670"/>
          </a:avLst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>
              <a:latin typeface="HY울릉도M" panose="02030600000101010101" pitchFamily="18" charset="-127"/>
              <a:ea typeface="HY울릉도M" panose="02030600000101010101" pitchFamily="18" charset="-127"/>
            </a:rPr>
            <a:t>Server</a:t>
          </a:r>
        </a:p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HY울릉도M" panose="02030600000101010101" pitchFamily="18" charset="-127"/>
              <a:ea typeface="HY울릉도M" panose="02030600000101010101" pitchFamily="18" charset="-127"/>
            </a:rPr>
            <a:t>(Apache</a:t>
          </a:r>
        </a:p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HY울릉도M" panose="02030600000101010101" pitchFamily="18" charset="-127"/>
              <a:ea typeface="HY울릉도M" panose="02030600000101010101" pitchFamily="18" charset="-127"/>
            </a:rPr>
            <a:t>&amp; </a:t>
          </a:r>
          <a:r>
            <a:rPr lang="en-US" altLang="ko-KR" sz="2000" kern="1200" dirty="0" err="1" smtClean="0">
              <a:latin typeface="HY울릉도M" panose="02030600000101010101" pitchFamily="18" charset="-127"/>
              <a:ea typeface="HY울릉도M" panose="02030600000101010101" pitchFamily="18" charset="-127"/>
            </a:rPr>
            <a:t>dothome</a:t>
          </a:r>
          <a:r>
            <a:rPr lang="en-US" altLang="ko-KR" sz="2000" kern="1200" dirty="0" smtClean="0">
              <a:latin typeface="HY울릉도M" panose="02030600000101010101" pitchFamily="18" charset="-127"/>
              <a:ea typeface="HY울릉도M" panose="02030600000101010101" pitchFamily="18" charset="-127"/>
            </a:rPr>
            <a:t>)</a:t>
          </a:r>
        </a:p>
      </dsp:txBody>
      <dsp:txXfrm>
        <a:off x="2827294" y="2444799"/>
        <a:ext cx="2732223" cy="1852325"/>
      </dsp:txXfrm>
    </dsp:sp>
    <dsp:sp modelId="{AE62CD8C-62F9-41D8-8E6A-961F85D9CDA9}">
      <dsp:nvSpPr>
        <dsp:cNvPr id="0" name=""/>
        <dsp:cNvSpPr/>
      </dsp:nvSpPr>
      <dsp:spPr>
        <a:xfrm>
          <a:off x="5659744" y="2540352"/>
          <a:ext cx="2132948" cy="1659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E1C8B-F308-4C23-B067-0DB5F8AAFF78}">
      <dsp:nvSpPr>
        <dsp:cNvPr id="0" name=""/>
        <dsp:cNvSpPr/>
      </dsp:nvSpPr>
      <dsp:spPr>
        <a:xfrm>
          <a:off x="5158568" y="4650520"/>
          <a:ext cx="2932675" cy="2052777"/>
        </a:xfrm>
        <a:prstGeom prst="roundRect">
          <a:avLst>
            <a:gd name="adj" fmla="val 16670"/>
          </a:avLst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>
              <a:latin typeface="HY울릉도M" panose="02030600000101010101" pitchFamily="18" charset="-127"/>
              <a:ea typeface="HY울릉도M" panose="02030600000101010101" pitchFamily="18" charset="-127"/>
            </a:rPr>
            <a:t>Database</a:t>
          </a:r>
        </a:p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HY울릉도M" panose="02030600000101010101" pitchFamily="18" charset="-127"/>
              <a:ea typeface="HY울릉도M" panose="02030600000101010101" pitchFamily="18" charset="-127"/>
            </a:rPr>
            <a:t>(MySQL)</a:t>
          </a:r>
        </a:p>
      </dsp:txBody>
      <dsp:txXfrm>
        <a:off x="5258794" y="4750746"/>
        <a:ext cx="2732223" cy="1852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718423"/>
          </a:xfrm>
          <a:prstGeom prst="rect">
            <a:avLst/>
          </a:prstGeom>
        </p:spPr>
        <p:txBody>
          <a:bodyPr vert="horz" lIns="138897" tIns="69449" rIns="138897" bIns="69449"/>
          <a:lstStyle>
            <a:lvl1pPr algn="l">
              <a:defRPr sz="18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6" cy="718423"/>
          </a:xfrm>
          <a:prstGeom prst="rect">
            <a:avLst/>
          </a:prstGeom>
        </p:spPr>
        <p:txBody>
          <a:bodyPr vert="horz" lIns="138897" tIns="69449" rIns="138897" bIns="69449"/>
          <a:lstStyle>
            <a:lvl1pPr algn="r">
              <a:defRPr sz="1800"/>
            </a:lvl1pPr>
          </a:lstStyle>
          <a:p>
            <a:pPr lvl="0">
              <a:defRPr lang="ko-KR" altLang="en-US"/>
            </a:pPr>
            <a:fld id="{7F8405DD-2E31-4CEC-A368-35E0F0886DE3}" type="datetime1">
              <a:rPr lang="ko-KR" altLang="en-US"/>
              <a:pPr lvl="0">
                <a:defRPr lang="ko-KR" altLang="en-US"/>
              </a:pPr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949575" y="1077913"/>
            <a:ext cx="4040188" cy="5387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897" tIns="69449" rIns="138897" bIns="69449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4" y="6825020"/>
            <a:ext cx="7951470" cy="6465808"/>
          </a:xfrm>
          <a:prstGeom prst="rect">
            <a:avLst/>
          </a:prstGeom>
        </p:spPr>
        <p:txBody>
          <a:bodyPr vert="horz" lIns="138897" tIns="69449" rIns="138897" bIns="69449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3647546"/>
            <a:ext cx="4307046" cy="718423"/>
          </a:xfrm>
          <a:prstGeom prst="rect">
            <a:avLst/>
          </a:prstGeom>
        </p:spPr>
        <p:txBody>
          <a:bodyPr vert="horz" lIns="138897" tIns="69449" rIns="138897" bIns="69449" anchor="b"/>
          <a:lstStyle>
            <a:lvl1pPr algn="l">
              <a:defRPr sz="18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2" y="13647546"/>
            <a:ext cx="4307046" cy="718423"/>
          </a:xfrm>
          <a:prstGeom prst="rect">
            <a:avLst/>
          </a:prstGeom>
        </p:spPr>
        <p:txBody>
          <a:bodyPr vert="horz" lIns="138897" tIns="69449" rIns="138897" bIns="69449" anchor="b"/>
          <a:lstStyle>
            <a:lvl1pPr algn="r">
              <a:defRPr sz="1800"/>
            </a:lvl1pPr>
          </a:lstStyle>
          <a:p>
            <a:pPr lvl="0">
              <a:defRPr lang="ko-KR" altLang="en-US"/>
            </a:pPr>
            <a:fld id="{319CAE35-A53D-455D-9B5A-DF5F37650B2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432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319718" rtl="0" eaLnBrk="1" latinLnBrk="1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59859" algn="l" defTabSz="4319718" rtl="0" eaLnBrk="1" latinLnBrk="1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19718" algn="l" defTabSz="4319718" rtl="0" eaLnBrk="1" latinLnBrk="1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479577" algn="l" defTabSz="4319718" rtl="0" eaLnBrk="1" latinLnBrk="1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39440" algn="l" defTabSz="4319718" rtl="0" eaLnBrk="1" latinLnBrk="1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799299" algn="l" defTabSz="4319718" rtl="0" eaLnBrk="1" latinLnBrk="1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959158" algn="l" defTabSz="4319718" rtl="0" eaLnBrk="1" latinLnBrk="1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19017" algn="l" defTabSz="4319718" rtl="0" eaLnBrk="1" latinLnBrk="1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278876" algn="l" defTabSz="4319718" rtl="0" eaLnBrk="1" latinLnBrk="1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304" y="13421686"/>
            <a:ext cx="27543443" cy="92611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9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9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8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0CD5-1B4E-414E-B911-0F65A486EFF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8AE8-0EA5-400F-8E1F-01F633A49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2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0CD5-1B4E-414E-B911-0F65A486EFF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8AE8-0EA5-400F-8E1F-01F633A49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1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3492936" y="1730226"/>
            <a:ext cx="7290911" cy="3686460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20203" y="1730226"/>
            <a:ext cx="21332666" cy="3686460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0CD5-1B4E-414E-B911-0F65A486EFF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8AE8-0EA5-400F-8E1F-01F633A49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0CD5-1B4E-414E-B911-0F65A486EFF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8AE8-0EA5-400F-8E1F-01F633A49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0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698" y="27763471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698" y="18312302"/>
            <a:ext cx="27543443" cy="9451177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59859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718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95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944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929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915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901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887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0CD5-1B4E-414E-B911-0F65A486EFF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8AE8-0EA5-400F-8E1F-01F633A49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2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620202" y="10081272"/>
            <a:ext cx="14311789" cy="28513565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472059" y="10081272"/>
            <a:ext cx="14311789" cy="28513565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0CD5-1B4E-414E-B911-0F65A486EFF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8AE8-0EA5-400F-8E1F-01F633A49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19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10" y="9671210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859" indent="0">
              <a:buNone/>
              <a:defRPr sz="9500" b="1"/>
            </a:lvl2pPr>
            <a:lvl3pPr marL="4319718" indent="0">
              <a:buNone/>
              <a:defRPr sz="8500" b="1"/>
            </a:lvl3pPr>
            <a:lvl4pPr marL="6479577" indent="0">
              <a:buNone/>
              <a:defRPr sz="7600" b="1"/>
            </a:lvl4pPr>
            <a:lvl5pPr marL="8639440" indent="0">
              <a:buNone/>
              <a:defRPr sz="7600" b="1"/>
            </a:lvl5pPr>
            <a:lvl6pPr marL="10799299" indent="0">
              <a:buNone/>
              <a:defRPr sz="7600" b="1"/>
            </a:lvl6pPr>
            <a:lvl7pPr marL="12959158" indent="0">
              <a:buNone/>
              <a:defRPr sz="7600" b="1"/>
            </a:lvl7pPr>
            <a:lvl8pPr marL="15119017" indent="0">
              <a:buNone/>
              <a:defRPr sz="7600" b="1"/>
            </a:lvl8pPr>
            <a:lvl9pPr marL="17278876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210" y="13701711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0816" y="9671210"/>
            <a:ext cx="14323039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859" indent="0">
              <a:buNone/>
              <a:defRPr sz="9500" b="1"/>
            </a:lvl2pPr>
            <a:lvl3pPr marL="4319718" indent="0">
              <a:buNone/>
              <a:defRPr sz="8500" b="1"/>
            </a:lvl3pPr>
            <a:lvl4pPr marL="6479577" indent="0">
              <a:buNone/>
              <a:defRPr sz="7600" b="1"/>
            </a:lvl4pPr>
            <a:lvl5pPr marL="8639440" indent="0">
              <a:buNone/>
              <a:defRPr sz="7600" b="1"/>
            </a:lvl5pPr>
            <a:lvl6pPr marL="10799299" indent="0">
              <a:buNone/>
              <a:defRPr sz="7600" b="1"/>
            </a:lvl6pPr>
            <a:lvl7pPr marL="12959158" indent="0">
              <a:buNone/>
              <a:defRPr sz="7600" b="1"/>
            </a:lvl7pPr>
            <a:lvl8pPr marL="15119017" indent="0">
              <a:buNone/>
              <a:defRPr sz="7600" b="1"/>
            </a:lvl8pPr>
            <a:lvl9pPr marL="17278876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0816" y="13701711"/>
            <a:ext cx="14323039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0CD5-1B4E-414E-B911-0F65A486EFF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8AE8-0EA5-400F-8E1F-01F633A49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0CD5-1B4E-414E-B911-0F65A486EFF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8AE8-0EA5-400F-8E1F-01F633A49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83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0CD5-1B4E-414E-B911-0F65A486EFF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8AE8-0EA5-400F-8E1F-01F633A49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45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5" y="1720217"/>
            <a:ext cx="10660710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9088" y="1720224"/>
            <a:ext cx="18114766" cy="36874613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205" y="9041134"/>
            <a:ext cx="10660710" cy="29553698"/>
          </a:xfrm>
        </p:spPr>
        <p:txBody>
          <a:bodyPr/>
          <a:lstStyle>
            <a:lvl1pPr marL="0" indent="0">
              <a:buNone/>
              <a:defRPr sz="6600"/>
            </a:lvl1pPr>
            <a:lvl2pPr marL="2159859" indent="0">
              <a:buNone/>
              <a:defRPr sz="5700"/>
            </a:lvl2pPr>
            <a:lvl3pPr marL="4319718" indent="0">
              <a:buNone/>
              <a:defRPr sz="4700"/>
            </a:lvl3pPr>
            <a:lvl4pPr marL="6479577" indent="0">
              <a:buNone/>
              <a:defRPr sz="4300"/>
            </a:lvl4pPr>
            <a:lvl5pPr marL="8639440" indent="0">
              <a:buNone/>
              <a:defRPr sz="4300"/>
            </a:lvl5pPr>
            <a:lvl6pPr marL="10799299" indent="0">
              <a:buNone/>
              <a:defRPr sz="4300"/>
            </a:lvl6pPr>
            <a:lvl7pPr marL="12959158" indent="0">
              <a:buNone/>
              <a:defRPr sz="4300"/>
            </a:lvl7pPr>
            <a:lvl8pPr marL="15119017" indent="0">
              <a:buNone/>
              <a:defRPr sz="4300"/>
            </a:lvl8pPr>
            <a:lvl9pPr marL="17278876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0CD5-1B4E-414E-B911-0F65A486EFF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8AE8-0EA5-400F-8E1F-01F633A49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1421" y="30243787"/>
            <a:ext cx="19442430" cy="3570451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421" y="3860481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59859" indent="0">
              <a:buNone/>
              <a:defRPr sz="13200"/>
            </a:lvl2pPr>
            <a:lvl3pPr marL="4319718" indent="0">
              <a:buNone/>
              <a:defRPr sz="11300"/>
            </a:lvl3pPr>
            <a:lvl4pPr marL="6479577" indent="0">
              <a:buNone/>
              <a:defRPr sz="9500"/>
            </a:lvl4pPr>
            <a:lvl5pPr marL="8639440" indent="0">
              <a:buNone/>
              <a:defRPr sz="9500"/>
            </a:lvl5pPr>
            <a:lvl6pPr marL="10799299" indent="0">
              <a:buNone/>
              <a:defRPr sz="9500"/>
            </a:lvl6pPr>
            <a:lvl7pPr marL="12959158" indent="0">
              <a:buNone/>
              <a:defRPr sz="9500"/>
            </a:lvl7pPr>
            <a:lvl8pPr marL="15119017" indent="0">
              <a:buNone/>
              <a:defRPr sz="9500"/>
            </a:lvl8pPr>
            <a:lvl9pPr marL="17278876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1421" y="33814238"/>
            <a:ext cx="19442430" cy="5070629"/>
          </a:xfrm>
        </p:spPr>
        <p:txBody>
          <a:bodyPr/>
          <a:lstStyle>
            <a:lvl1pPr marL="0" indent="0">
              <a:buNone/>
              <a:defRPr sz="6600"/>
            </a:lvl1pPr>
            <a:lvl2pPr marL="2159859" indent="0">
              <a:buNone/>
              <a:defRPr sz="5700"/>
            </a:lvl2pPr>
            <a:lvl3pPr marL="4319718" indent="0">
              <a:buNone/>
              <a:defRPr sz="4700"/>
            </a:lvl3pPr>
            <a:lvl4pPr marL="6479577" indent="0">
              <a:buNone/>
              <a:defRPr sz="4300"/>
            </a:lvl4pPr>
            <a:lvl5pPr marL="8639440" indent="0">
              <a:buNone/>
              <a:defRPr sz="4300"/>
            </a:lvl5pPr>
            <a:lvl6pPr marL="10799299" indent="0">
              <a:buNone/>
              <a:defRPr sz="4300"/>
            </a:lvl6pPr>
            <a:lvl7pPr marL="12959158" indent="0">
              <a:buNone/>
              <a:defRPr sz="4300"/>
            </a:lvl7pPr>
            <a:lvl8pPr marL="15119017" indent="0">
              <a:buNone/>
              <a:defRPr sz="4300"/>
            </a:lvl8pPr>
            <a:lvl9pPr marL="17278876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0CD5-1B4E-414E-B911-0F65A486EFF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8AE8-0EA5-400F-8E1F-01F633A49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3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1974" tIns="215984" rIns="431974" bIns="215984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10081272"/>
            <a:ext cx="29163645" cy="28513565"/>
          </a:xfrm>
          <a:prstGeom prst="rect">
            <a:avLst/>
          </a:prstGeom>
        </p:spPr>
        <p:txBody>
          <a:bodyPr vert="horz" lIns="431974" tIns="215984" rIns="431974" bIns="21598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203" y="40045010"/>
            <a:ext cx="7560945" cy="2300286"/>
          </a:xfrm>
          <a:prstGeom prst="rect">
            <a:avLst/>
          </a:prstGeom>
        </p:spPr>
        <p:txBody>
          <a:bodyPr vert="horz" lIns="431974" tIns="215984" rIns="431974" bIns="215984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40CD5-1B4E-414E-B911-0F65A486EFF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1384" y="40045010"/>
            <a:ext cx="10261283" cy="2300286"/>
          </a:xfrm>
          <a:prstGeom prst="rect">
            <a:avLst/>
          </a:prstGeom>
        </p:spPr>
        <p:txBody>
          <a:bodyPr vert="horz" lIns="431974" tIns="215984" rIns="431974" bIns="215984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2903" y="40045010"/>
            <a:ext cx="7560945" cy="2300286"/>
          </a:xfrm>
          <a:prstGeom prst="rect">
            <a:avLst/>
          </a:prstGeom>
        </p:spPr>
        <p:txBody>
          <a:bodyPr vert="horz" lIns="431974" tIns="215984" rIns="431974" bIns="215984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58AE8-0EA5-400F-8E1F-01F633A49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718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895" indent="-1619895" algn="l" defTabSz="4319718" rtl="0" eaLnBrk="1" latinLnBrk="1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773" indent="-1349914" algn="l" defTabSz="4319718" rtl="0" eaLnBrk="1" latinLnBrk="1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650" indent="-1079932" algn="l" defTabSz="4319718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509" indent="-1079932" algn="l" defTabSz="4319718" rtl="0" eaLnBrk="1" latinLnBrk="1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19368" indent="-1079932" algn="l" defTabSz="4319718" rtl="0" eaLnBrk="1" latinLnBrk="1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9226" indent="-1079932" algn="l" defTabSz="4319718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085" indent="-1079932" algn="l" defTabSz="4319718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944" indent="-1079932" algn="l" defTabSz="4319718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808" indent="-1079932" algn="l" defTabSz="4319718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19718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59" algn="l" defTabSz="4319718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718" algn="l" defTabSz="4319718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9577" algn="l" defTabSz="4319718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9440" algn="l" defTabSz="4319718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299" algn="l" defTabSz="4319718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9158" algn="l" defTabSz="4319718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017" algn="l" defTabSz="4319718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876" algn="l" defTabSz="4319718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9.jpg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12" Type="http://schemas.openxmlformats.org/officeDocument/2006/relationships/image" Target="../media/image8.jpg"/><Relationship Id="rId2" Type="http://schemas.openxmlformats.org/officeDocument/2006/relationships/image" Target="../media/image1.png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microsoft.com/office/2007/relationships/diagramDrawing" Target="../diagrams/drawing1.xml"/><Relationship Id="rId5" Type="http://schemas.openxmlformats.org/officeDocument/2006/relationships/image" Target="../media/image4.jpeg"/><Relationship Id="rId15" Type="http://schemas.openxmlformats.org/officeDocument/2006/relationships/image" Target="../media/image11.jpe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Relationship Id="rId1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32475832" cy="7921179"/>
          </a:xfrm>
          <a:prstGeom prst="rect">
            <a:avLst/>
          </a:prstGeom>
          <a:gradFill flip="none" rotWithShape="1">
            <a:gsLst>
              <a:gs pos="53000">
                <a:schemeClr val="accent5">
                  <a:tint val="50000"/>
                  <a:satMod val="300000"/>
                </a:schemeClr>
              </a:gs>
              <a:gs pos="92000">
                <a:srgbClr val="00B0F0"/>
              </a:gs>
              <a:gs pos="0">
                <a:schemeClr val="accent5">
                  <a:tint val="15000"/>
                  <a:satMod val="3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24" tIns="45710" rIns="91424" bIns="45710"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84103" y="1621901"/>
            <a:ext cx="15490568" cy="3258261"/>
          </a:xfrm>
        </p:spPr>
        <p:txBody>
          <a:bodyPr>
            <a:noAutofit/>
          </a:bodyPr>
          <a:lstStyle/>
          <a:p>
            <a:pPr lvl="0">
              <a:defRPr lang="ko-KR" altLang="en-US"/>
            </a:pPr>
            <a:r>
              <a:rPr lang="ko-KR" altLang="ko-KR" sz="9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대구대학교 강의실 </a:t>
            </a:r>
            <a:r>
              <a:rPr lang="ko-KR" altLang="ko-KR" sz="9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위치</a:t>
            </a:r>
            <a:r>
              <a:rPr lang="en-US" altLang="ko-KR" sz="9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9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ko-KR" sz="9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검색 어플리케이션</a:t>
            </a:r>
            <a:r>
              <a:rPr lang="en-US" altLang="ko-KR" sz="9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9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9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(DU </a:t>
            </a:r>
            <a:r>
              <a:rPr lang="en-US" altLang="ko-KR" sz="9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FindRoom</a:t>
            </a:r>
            <a:r>
              <a:rPr lang="en-US" altLang="ko-KR" sz="9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9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395968" y="5641411"/>
            <a:ext cx="19666830" cy="9361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0" rIns="91424" bIns="45710" anchor="ctr"/>
          <a:lstStyle/>
          <a:p>
            <a:pPr algn="ctr">
              <a:defRPr lang="ko-KR" altLang="en-US"/>
            </a:pPr>
            <a:r>
              <a:rPr lang="en-US" altLang="ko-KR" sz="3800" spc="-123" dirty="0" err="1">
                <a:solidFill>
                  <a:srgbClr val="2E6EB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FindRoom</a:t>
            </a:r>
            <a:r>
              <a:rPr lang="en-US" altLang="ko-KR" sz="3800" spc="-123" dirty="0">
                <a:solidFill>
                  <a:srgbClr val="2E6EB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l  </a:t>
            </a:r>
            <a:r>
              <a:rPr lang="ko-KR" altLang="en-US" sz="3800" spc="-123" dirty="0">
                <a:solidFill>
                  <a:srgbClr val="2E6EB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컴퓨터공학과  </a:t>
            </a:r>
            <a:r>
              <a:rPr lang="en-US" altLang="ko-KR" sz="3800" spc="-123" dirty="0">
                <a:solidFill>
                  <a:srgbClr val="2E6EB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</a:t>
            </a:r>
            <a:r>
              <a:rPr lang="ko-KR" altLang="en-US" sz="3800" spc="-123" dirty="0">
                <a:solidFill>
                  <a:srgbClr val="2E6EB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800" spc="-123" dirty="0">
                <a:solidFill>
                  <a:srgbClr val="2E6EB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800" spc="-123" dirty="0">
                <a:solidFill>
                  <a:srgbClr val="2E6EB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김효정 노현정 최장혁  </a:t>
            </a:r>
            <a:r>
              <a:rPr lang="en-US" altLang="ko-KR" sz="3800" spc="-123" dirty="0">
                <a:solidFill>
                  <a:srgbClr val="2E6EB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</a:t>
            </a:r>
            <a:r>
              <a:rPr lang="ko-KR" altLang="en-US" sz="3800" spc="-123" dirty="0">
                <a:solidFill>
                  <a:srgbClr val="2E6EB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800" spc="-123" dirty="0">
                <a:solidFill>
                  <a:srgbClr val="2E6EB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800" spc="-123" dirty="0">
                <a:solidFill>
                  <a:srgbClr val="2E6EB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김창훈</a:t>
            </a:r>
            <a:r>
              <a:rPr lang="ko-KR" altLang="en-US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356962" y="10244736"/>
            <a:ext cx="2687878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04484" y="9073309"/>
            <a:ext cx="4323550" cy="1248742"/>
          </a:xfrm>
          <a:prstGeom prst="rect">
            <a:avLst/>
          </a:prstGeom>
          <a:noFill/>
          <a:ln>
            <a:noFill/>
          </a:ln>
        </p:spPr>
        <p:txBody>
          <a:bodyPr wrap="none" lIns="431974" tIns="215984" rIns="431974" bIns="215984">
            <a:spAutoFit/>
          </a:bodyPr>
          <a:lstStyle/>
          <a:p>
            <a:pPr marL="685668" indent="-685668">
              <a:buFont typeface="Wingdings"/>
              <a:buChar char="Ø"/>
              <a:defRPr lang="ko-KR" altLang="en-US"/>
            </a:pPr>
            <a:r>
              <a:rPr lang="ko-KR" altLang="en-US" sz="5200" b="1">
                <a:solidFill>
                  <a:schemeClr val="tx2"/>
                </a:solidFill>
              </a:rPr>
              <a:t>작품요약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0937" y="16770320"/>
            <a:ext cx="4324244" cy="1247929"/>
          </a:xfrm>
          <a:prstGeom prst="rect">
            <a:avLst/>
          </a:prstGeom>
          <a:noFill/>
          <a:ln>
            <a:noFill/>
          </a:ln>
        </p:spPr>
        <p:txBody>
          <a:bodyPr wrap="none" lIns="431974" tIns="215984" rIns="431974" bIns="215984">
            <a:spAutoFit/>
          </a:bodyPr>
          <a:lstStyle/>
          <a:p>
            <a:pPr marL="685668" indent="-685668">
              <a:buFont typeface="Wingdings"/>
              <a:buChar char="Ø"/>
              <a:defRPr lang="ko-KR" altLang="en-US"/>
            </a:pPr>
            <a:r>
              <a:rPr lang="ko-KR" altLang="en-US" sz="5200" b="1">
                <a:solidFill>
                  <a:schemeClr val="tx2"/>
                </a:solidFill>
              </a:rPr>
              <a:t>작품소개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413417" y="17965584"/>
            <a:ext cx="2687878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760950" y="18745332"/>
            <a:ext cx="5299295" cy="828094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  <a:effectLst>
            <a:glow rad="63500">
              <a:srgbClr val="0070C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0" rIns="91424" bIns="45710" anchor="ctr"/>
          <a:lstStyle/>
          <a:p>
            <a:pPr algn="ctr">
              <a:defRPr lang="ko-KR" altLang="en-US"/>
            </a:pPr>
            <a:r>
              <a:rPr lang="ko-KR" altLang="en-US" sz="4300" b="1" dirty="0">
                <a:solidFill>
                  <a:srgbClr val="002060"/>
                </a:solidFill>
                <a:latin typeface="+mn-ea"/>
                <a:cs typeface="Miriam"/>
              </a:rPr>
              <a:t>개념 및 설계</a:t>
            </a:r>
            <a:endParaRPr lang="en-US" altLang="ko-KR" sz="4300" b="1" dirty="0">
              <a:solidFill>
                <a:srgbClr val="002060"/>
              </a:solidFill>
              <a:latin typeface="+mn-ea"/>
              <a:cs typeface="Miriam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174133" y="27687376"/>
            <a:ext cx="7508261" cy="828094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  <a:effectLst>
            <a:glow rad="63500">
              <a:srgbClr val="0070C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0" rIns="91424" bIns="45710" anchor="ctr"/>
          <a:lstStyle/>
          <a:p>
            <a:pPr algn="ctr">
              <a:defRPr lang="ko-KR" altLang="en-US"/>
            </a:pPr>
            <a:r>
              <a:rPr lang="ko-KR" altLang="en-US" sz="4300" b="1">
                <a:solidFill>
                  <a:srgbClr val="002060"/>
                </a:solidFill>
                <a:latin typeface="+mn-ea"/>
                <a:cs typeface="Miriam"/>
              </a:rPr>
              <a:t>결과물</a:t>
            </a:r>
            <a:r>
              <a:rPr lang="en-US" altLang="ko-KR" sz="4300" b="1">
                <a:solidFill>
                  <a:srgbClr val="002060"/>
                </a:solidFill>
                <a:latin typeface="+mn-ea"/>
                <a:cs typeface="Miriam"/>
              </a:rPr>
              <a:t>(</a:t>
            </a:r>
            <a:r>
              <a:rPr lang="ko-KR" altLang="en-US" sz="4300" b="1">
                <a:solidFill>
                  <a:srgbClr val="002060"/>
                </a:solidFill>
                <a:latin typeface="+mn-ea"/>
                <a:cs typeface="Miriam"/>
              </a:rPr>
              <a:t>사진</a:t>
            </a:r>
            <a:r>
              <a:rPr lang="en-US" altLang="ko-KR" sz="4300" b="1">
                <a:solidFill>
                  <a:srgbClr val="002060"/>
                </a:solidFill>
                <a:latin typeface="+mn-ea"/>
                <a:cs typeface="Miriam"/>
              </a:rPr>
              <a:t>)</a:t>
            </a:r>
            <a:endParaRPr lang="ko-KR" altLang="en-US" sz="4300" b="1">
              <a:solidFill>
                <a:srgbClr val="002060"/>
              </a:solidFill>
              <a:latin typeface="+mn-ea"/>
              <a:cs typeface="Miriam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05797" y="27687376"/>
            <a:ext cx="5801908" cy="828094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  <a:effectLst>
            <a:glow rad="63500">
              <a:srgbClr val="0070C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0" rIns="91424" bIns="45710" anchor="ctr"/>
          <a:lstStyle/>
          <a:p>
            <a:pPr algn="ctr">
              <a:defRPr lang="ko-KR" altLang="en-US"/>
            </a:pPr>
            <a:r>
              <a:rPr lang="ko-KR" altLang="en-US" sz="4300" b="1">
                <a:solidFill>
                  <a:srgbClr val="002060"/>
                </a:solidFill>
                <a:latin typeface="+mn-ea"/>
                <a:cs typeface="Miriam"/>
              </a:rPr>
              <a:t>작품 구성</a:t>
            </a:r>
            <a:endParaRPr lang="en-US" altLang="ko-KR" sz="4300" b="1">
              <a:solidFill>
                <a:srgbClr val="002060"/>
              </a:solidFill>
              <a:latin typeface="+mn-ea"/>
              <a:cs typeface="Miriam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592513" y="41392814"/>
            <a:ext cx="2687878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17244493" y="18745332"/>
            <a:ext cx="6076634" cy="828094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  <a:effectLst>
            <a:glow rad="63500">
              <a:srgbClr val="0070C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0" rIns="91424" bIns="45710" anchor="ctr"/>
          <a:lstStyle/>
          <a:p>
            <a:pPr algn="ctr">
              <a:defRPr lang="ko-KR" altLang="en-US"/>
            </a:pPr>
            <a:r>
              <a:rPr lang="ko-KR" altLang="en-US" sz="4300" b="1">
                <a:solidFill>
                  <a:srgbClr val="002060"/>
                </a:solidFill>
                <a:latin typeface="+mn-ea"/>
                <a:cs typeface="Miriam"/>
              </a:rPr>
              <a:t>사용 기술</a:t>
            </a:r>
            <a:r>
              <a:rPr lang="en-US" altLang="ko-KR" sz="4300" b="1">
                <a:solidFill>
                  <a:srgbClr val="002060"/>
                </a:solidFill>
                <a:latin typeface="+mn-ea"/>
                <a:cs typeface="Miriam"/>
              </a:rPr>
              <a:t>(</a:t>
            </a:r>
            <a:r>
              <a:rPr lang="ko-KR" altLang="en-US" sz="4300" b="1">
                <a:solidFill>
                  <a:srgbClr val="002060"/>
                </a:solidFill>
                <a:latin typeface="+mn-ea"/>
                <a:cs typeface="Miriam"/>
              </a:rPr>
              <a:t>작동원리</a:t>
            </a:r>
            <a:r>
              <a:rPr lang="en-US" altLang="ko-KR" sz="4300" b="1">
                <a:solidFill>
                  <a:srgbClr val="002060"/>
                </a:solidFill>
                <a:latin typeface="+mn-ea"/>
                <a:cs typeface="Miriam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36529" y="10732409"/>
            <a:ext cx="26635406" cy="4893627"/>
          </a:xfrm>
          <a:prstGeom prst="rect">
            <a:avLst/>
          </a:prstGeom>
          <a:noFill/>
        </p:spPr>
        <p:txBody>
          <a:bodyPr wrap="square" lIns="91424" tIns="45710" rIns="91424" bIns="45710">
            <a:spAutoFit/>
          </a:bodyPr>
          <a:lstStyle/>
          <a:p>
            <a:pPr marL="571500" lvl="0" indent="-571500">
              <a:lnSpc>
                <a:spcPct val="12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캠퍼스가 익숙하지 않은 신입생들이나 재학생들이 타 </a:t>
            </a:r>
            <a:r>
              <a:rPr lang="ko-KR" altLang="en-US" sz="4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단대의</a:t>
            </a:r>
            <a:r>
              <a:rPr lang="ko-KR" altLang="en-US" sz="4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수업을 들을 때, 캠퍼스가 너무 넓어서 강의실을 찾는 데 어려움을 겪을 때가 종종 있다</a:t>
            </a:r>
            <a:r>
              <a:rPr lang="en-US" altLang="ko-KR" sz="4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571500" lvl="0" indent="-571500">
              <a:lnSpc>
                <a:spcPct val="50000"/>
              </a:lnSpc>
              <a:buFont typeface="Arial" panose="020B0604020202020204" pitchFamily="34" charset="0"/>
              <a:buChar char="•"/>
              <a:defRPr lang="ko-KR" altLang="en-US"/>
            </a:pPr>
            <a:endParaRPr lang="en-US" altLang="ko-KR" sz="4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lvl="0" indent="-571500">
              <a:lnSpc>
                <a:spcPct val="12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4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DU </a:t>
            </a:r>
            <a:r>
              <a:rPr lang="en-US" altLang="ko-KR" sz="4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FindRoom</a:t>
            </a:r>
            <a:r>
              <a:rPr lang="ko-KR" altLang="en-US" sz="4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어플리케이션은 대구대학교의 수 많은 강의실을 학생들이 편리하게 찾아 수업을 들을 수 있도록 해주는 강의실 검색 </a:t>
            </a:r>
            <a:r>
              <a:rPr lang="ko-KR" altLang="en-US" sz="4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어플리케이션으로</a:t>
            </a:r>
            <a:r>
              <a:rPr lang="en-US" altLang="ko-KR" sz="4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4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모바일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뿐만 아니라 웹에서도 이용 가능한 </a:t>
            </a:r>
            <a:r>
              <a:rPr lang="en-US" altLang="ko-KR" sz="4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WebView</a:t>
            </a:r>
            <a:r>
              <a:rPr lang="ko-KR" altLang="en-US" sz="4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어플리케이션이다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4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60937" y="34744160"/>
            <a:ext cx="4324244" cy="1247088"/>
          </a:xfrm>
          <a:prstGeom prst="rect">
            <a:avLst/>
          </a:prstGeom>
          <a:noFill/>
          <a:ln>
            <a:noFill/>
          </a:ln>
        </p:spPr>
        <p:txBody>
          <a:bodyPr wrap="none" lIns="431974" tIns="215984" rIns="431974" bIns="215984">
            <a:spAutoFit/>
          </a:bodyPr>
          <a:lstStyle/>
          <a:p>
            <a:pPr marL="685668" indent="-685668">
              <a:buFont typeface="Wingdings"/>
              <a:buChar char="Ø"/>
              <a:defRPr lang="ko-KR" altLang="en-US"/>
            </a:pPr>
            <a:r>
              <a:rPr lang="ko-KR" altLang="en-US" sz="5200" b="1" dirty="0">
                <a:solidFill>
                  <a:schemeClr val="tx2"/>
                </a:solidFill>
              </a:rPr>
              <a:t>기대효과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2413417" y="35939420"/>
            <a:ext cx="2687878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45069" y="36904400"/>
            <a:ext cx="26726866" cy="3416300"/>
          </a:xfrm>
          <a:prstGeom prst="rect">
            <a:avLst/>
          </a:prstGeom>
          <a:noFill/>
        </p:spPr>
        <p:txBody>
          <a:bodyPr wrap="square" lIns="91424" tIns="45710" rIns="91424" bIns="4571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7200" spc="42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어플리케이션의 층별약도와 </a:t>
            </a:r>
            <a:r>
              <a:rPr lang="ko-KR" altLang="en-US" sz="7200" spc="425" baseline="6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네비게이션</a:t>
            </a:r>
            <a:r>
              <a:rPr lang="ko-KR" altLang="en-US" sz="7200" spc="42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 기능을 이용하여 모르는 단과대학과 강의실을 쉽게</a:t>
            </a:r>
            <a:r>
              <a:rPr lang="en-US" altLang="ko-KR" sz="7200" spc="425" dirty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 </a:t>
            </a:r>
            <a:r>
              <a:rPr lang="ko-KR" altLang="en-US" sz="7200" spc="42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찾아 갈 수 있다</a:t>
            </a:r>
            <a:r>
              <a:rPr lang="en-US" altLang="ko-KR" sz="7200" spc="42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  <a:defRPr lang="ko-KR" altLang="en-US"/>
            </a:pPr>
            <a:endParaRPr lang="en-US" altLang="ko-KR" sz="7200" spc="425" baseline="6000" dirty="0">
              <a:latin typeface="HY헤드라인M" panose="02030600000101010101" pitchFamily="18" charset="-127"/>
              <a:ea typeface="HY헤드라인M" panose="02030600000101010101" pitchFamily="18" charset="-127"/>
              <a:cs typeface="Bookman Old Style"/>
            </a:endParaRPr>
          </a:p>
          <a:p>
            <a:pPr marL="857250" indent="-8572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7200" spc="42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길을 찾느라 헤매는 시간이 줄어들어 학생들의 시간 절약에 기여할 수 있을 것이다</a:t>
            </a:r>
            <a:r>
              <a:rPr lang="en-US" altLang="ko-KR" sz="7200" spc="42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80545" y="20018524"/>
            <a:ext cx="12006499" cy="6334021"/>
          </a:xfrm>
          <a:prstGeom prst="rect">
            <a:avLst/>
          </a:prstGeom>
          <a:noFill/>
        </p:spPr>
        <p:txBody>
          <a:bodyPr wrap="square" lIns="91424" tIns="45710" rIns="91424" bIns="45710">
            <a:spAutoFit/>
          </a:bodyPr>
          <a:lstStyle/>
          <a:p>
            <a:pPr marL="857250" indent="-857250">
              <a:lnSpc>
                <a:spcPct val="13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5200" spc="435" baseline="6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javascript</a:t>
            </a:r>
            <a:r>
              <a:rPr lang="ko-KR" altLang="en-US" sz="52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,</a:t>
            </a:r>
            <a:r>
              <a:rPr lang="en-US" altLang="ko-KR" sz="52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 </a:t>
            </a:r>
            <a:r>
              <a:rPr lang="en-US" altLang="ko-KR" sz="5200" spc="435" baseline="600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php</a:t>
            </a:r>
            <a:r>
              <a:rPr lang="en-US" altLang="ko-KR" sz="5200" spc="435" baseline="6000" dirty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, </a:t>
            </a:r>
            <a:r>
              <a:rPr lang="en-US" altLang="ko-KR" sz="5200" spc="435" baseline="600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jsp</a:t>
            </a:r>
            <a:r>
              <a:rPr lang="ko-KR" altLang="en-US" sz="5200" spc="435" baseline="6000" dirty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 등의 웹 프로그래밍 언어를 </a:t>
            </a:r>
            <a:r>
              <a:rPr lang="ko-KR" altLang="en-US" sz="52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사용하여 웹 페이지 제작</a:t>
            </a:r>
            <a:endParaRPr lang="en-US" altLang="ko-KR" sz="5200" spc="435" baseline="60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Bookman Old Style"/>
            </a:endParaRPr>
          </a:p>
          <a:p>
            <a:pPr marL="857250" indent="-857250">
              <a:lnSpc>
                <a:spcPct val="13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52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MySQL DB</a:t>
            </a:r>
            <a:r>
              <a:rPr lang="ko-KR" altLang="en-US" sz="52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에 </a:t>
            </a:r>
            <a:r>
              <a:rPr lang="ko-KR" altLang="en-US" sz="5200" spc="435" baseline="6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단대별</a:t>
            </a:r>
            <a:r>
              <a:rPr lang="ko-KR" altLang="en-US" sz="52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 강의실 정보저장</a:t>
            </a:r>
            <a:endParaRPr lang="en-US" altLang="ko-KR" sz="5200" spc="435" baseline="60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Bookman Old Style"/>
            </a:endParaRPr>
          </a:p>
          <a:p>
            <a:pPr marL="857250" indent="-857250">
              <a:lnSpc>
                <a:spcPct val="13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52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XAMPP</a:t>
            </a:r>
            <a:r>
              <a:rPr lang="ko-KR" altLang="en-US" sz="52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를 이용하여 </a:t>
            </a:r>
            <a:r>
              <a:rPr lang="en-US" altLang="ko-KR" sz="52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MySQL DB</a:t>
            </a:r>
            <a:r>
              <a:rPr lang="ko-KR" altLang="en-US" sz="52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와 </a:t>
            </a:r>
            <a:r>
              <a:rPr lang="en-US" altLang="ko-KR" sz="52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localhost </a:t>
            </a:r>
            <a:r>
              <a:rPr lang="ko-KR" altLang="en-US" sz="52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연동</a:t>
            </a:r>
            <a:endParaRPr lang="en-US" altLang="ko-KR" sz="5200" spc="435" baseline="60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Bookman Old Style"/>
            </a:endParaRPr>
          </a:p>
          <a:p>
            <a:pPr marL="857250" indent="-857250">
              <a:lnSpc>
                <a:spcPct val="13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52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FileZilla</a:t>
            </a:r>
            <a:r>
              <a:rPr lang="ko-KR" altLang="en-US" sz="52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를 이용하여 </a:t>
            </a:r>
            <a:r>
              <a:rPr lang="en-US" altLang="ko-KR" sz="5200" spc="435" baseline="6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Dothome</a:t>
            </a:r>
            <a:r>
              <a:rPr lang="ko-KR" altLang="en-US" sz="52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 서버에 웹 페이지 파일 전송</a:t>
            </a:r>
            <a:endParaRPr lang="en-US" altLang="ko-KR" sz="5200" spc="435" baseline="6000" dirty="0">
              <a:latin typeface="HY헤드라인M" panose="02030600000101010101" pitchFamily="18" charset="-127"/>
              <a:ea typeface="HY헤드라인M" panose="02030600000101010101" pitchFamily="18" charset="-127"/>
              <a:cs typeface="Bookman Old Style"/>
            </a:endParaRPr>
          </a:p>
          <a:p>
            <a:pPr marL="857250" indent="-857250">
              <a:lnSpc>
                <a:spcPct val="13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5200" spc="435" baseline="6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Dothome</a:t>
            </a:r>
            <a:r>
              <a:rPr lang="ko-KR" altLang="en-US" sz="52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에서 웹 페이지 </a:t>
            </a:r>
            <a:r>
              <a:rPr lang="ko-KR" altLang="en-US" sz="5200" spc="435" baseline="6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호스팅</a:t>
            </a:r>
            <a:endParaRPr lang="en-US" altLang="ko-KR" sz="5200" spc="435" baseline="60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Bookman Old Style"/>
            </a:endParaRPr>
          </a:p>
          <a:p>
            <a:pPr marL="857250" indent="-857250">
              <a:lnSpc>
                <a:spcPct val="13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5200" spc="435" baseline="6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안드로이드</a:t>
            </a:r>
            <a:r>
              <a:rPr lang="ko-KR" altLang="en-US" sz="52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 </a:t>
            </a:r>
            <a:r>
              <a:rPr lang="ko-KR" altLang="en-US" sz="5200" spc="435" baseline="6000" dirty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스튜디오를 </a:t>
            </a:r>
            <a:r>
              <a:rPr lang="ko-KR" altLang="en-US" sz="52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이용하여</a:t>
            </a:r>
            <a:r>
              <a:rPr lang="en-US" altLang="ko-KR" sz="5200" spc="435" baseline="6000" dirty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 </a:t>
            </a:r>
            <a:r>
              <a:rPr lang="ko-KR" altLang="en-US" sz="52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제작한 웹 페이지를 </a:t>
            </a:r>
            <a:r>
              <a:rPr lang="en-US" altLang="ko-KR" sz="5200" spc="435" baseline="6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WebView</a:t>
            </a:r>
            <a:r>
              <a:rPr lang="ko-KR" altLang="en-US" sz="52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 형태로 구현</a:t>
            </a:r>
            <a:endParaRPr lang="en-US" altLang="ko-KR" sz="5200" spc="435" baseline="6000" dirty="0">
              <a:solidFill>
                <a:srgbClr val="0A804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Bookman Old Style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803663" y="215949"/>
            <a:ext cx="3744643" cy="3744643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  <a:outerShdw dist="35921" dir="2700000" algn="ctr" rotWithShape="0">
              <a:schemeClr val="bg2"/>
            </a:outerShdw>
            <a:softEdge rad="12700"/>
          </a:effectLst>
        </p:spPr>
      </p:pic>
      <p:sp>
        <p:nvSpPr>
          <p:cNvPr id="78" name="TextBox 77"/>
          <p:cNvSpPr txBox="1"/>
          <p:nvPr/>
        </p:nvSpPr>
        <p:spPr>
          <a:xfrm>
            <a:off x="23916653" y="42075622"/>
            <a:ext cx="5796030" cy="756402"/>
          </a:xfrm>
          <a:prstGeom prst="rect">
            <a:avLst/>
          </a:prstGeom>
          <a:noFill/>
        </p:spPr>
        <p:txBody>
          <a:bodyPr wrap="square" lIns="91424" tIns="45710" rIns="91424" bIns="45710">
            <a:spAutoFit/>
          </a:bodyPr>
          <a:lstStyle/>
          <a:p>
            <a:pPr lvl="0">
              <a:defRPr lang="ko-KR" altLang="en-US"/>
            </a:pPr>
            <a:r>
              <a:rPr lang="ko-KR" altLang="en-US" sz="4300">
                <a:latin typeface="HY헤드라인M"/>
                <a:ea typeface="HY헤드라인M"/>
              </a:rPr>
              <a:t>공학교육혁신센터</a:t>
            </a:r>
          </a:p>
        </p:txBody>
      </p:sp>
      <p:pic>
        <p:nvPicPr>
          <p:cNvPr id="79" name="Picture 4" descr="D:\대구대학교 UI\2018 슬로건\마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102436" y="41584307"/>
            <a:ext cx="4814222" cy="1478835"/>
          </a:xfrm>
          <a:prstGeom prst="rect">
            <a:avLst/>
          </a:prstGeom>
          <a:noFill/>
        </p:spPr>
      </p:pic>
      <p:pic>
        <p:nvPicPr>
          <p:cNvPr id="1026" name="Picture 2" descr="C:\Users\user\Downloads\투명캐릭터\1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8155356" y="3173142"/>
            <a:ext cx="3312523" cy="3949661"/>
          </a:xfrm>
          <a:prstGeom prst="rect">
            <a:avLst/>
          </a:prstGeom>
          <a:noFill/>
        </p:spPr>
      </p:pic>
      <p:pic>
        <p:nvPicPr>
          <p:cNvPr id="1027" name="그림 102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05967" y="29095505"/>
            <a:ext cx="2779137" cy="5571472"/>
          </a:xfrm>
          <a:prstGeom prst="rect">
            <a:avLst/>
          </a:prstGeom>
        </p:spPr>
      </p:pic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0198469" y="29095505"/>
            <a:ext cx="2945704" cy="5571472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7176252" y="20081355"/>
            <a:ext cx="8386813" cy="6741925"/>
            <a:chOff x="17298684" y="20081355"/>
            <a:chExt cx="8386813" cy="6741925"/>
          </a:xfrm>
        </p:grpSpPr>
        <p:graphicFrame>
          <p:nvGraphicFramePr>
            <p:cNvPr id="30" name="다이어그램 29"/>
            <p:cNvGraphicFramePr/>
            <p:nvPr>
              <p:extLst>
                <p:ext uri="{D42A27DB-BD31-4B8C-83A1-F6EECF244321}">
                  <p14:modId xmlns:p14="http://schemas.microsoft.com/office/powerpoint/2010/main" val="1516774122"/>
                </p:ext>
              </p:extLst>
            </p:nvPr>
          </p:nvGraphicFramePr>
          <p:xfrm>
            <a:off x="17298684" y="20081355"/>
            <a:ext cx="8386813" cy="67419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32" name="TextBox 31"/>
            <p:cNvSpPr txBox="1"/>
            <p:nvPr/>
          </p:nvSpPr>
          <p:spPr>
            <a:xfrm>
              <a:off x="17867485" y="23203716"/>
              <a:ext cx="1637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검색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289106" y="25497669"/>
              <a:ext cx="1637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DB</a:t>
              </a:r>
              <a:r>
                <a:rPr lang="ko-KR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요청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5" name="위로 굽은 화살표 44"/>
            <p:cNvSpPr/>
            <p:nvPr/>
          </p:nvSpPr>
          <p:spPr>
            <a:xfrm rot="16200000">
              <a:off x="20760679" y="20176395"/>
              <a:ext cx="1903508" cy="2091824"/>
            </a:xfrm>
            <a:prstGeom prst="bentUpArrow">
              <a:avLst>
                <a:gd name="adj1" fmla="val 23605"/>
                <a:gd name="adj2" fmla="val 28018"/>
                <a:gd name="adj3" fmla="val 33003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55889"/>
                <a:satOff val="-2847"/>
                <a:lumOff val="10927"/>
                <a:alphaOff val="0"/>
              </a:schemeClr>
            </a:fillRef>
            <a:effectRef idx="0">
              <a:schemeClr val="accent5">
                <a:tint val="50000"/>
                <a:hueOff val="55889"/>
                <a:satOff val="-2847"/>
                <a:lumOff val="10927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TextBox 35"/>
            <p:cNvSpPr txBox="1"/>
            <p:nvPr/>
          </p:nvSpPr>
          <p:spPr>
            <a:xfrm>
              <a:off x="21098569" y="20558584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검색결과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7" name="위로 굽은 화살표 46"/>
            <p:cNvSpPr/>
            <p:nvPr/>
          </p:nvSpPr>
          <p:spPr>
            <a:xfrm rot="16200000">
              <a:off x="23232969" y="22570490"/>
              <a:ext cx="1831686" cy="1996022"/>
            </a:xfrm>
            <a:prstGeom prst="bentUpArrow">
              <a:avLst>
                <a:gd name="adj1" fmla="val 26382"/>
                <a:gd name="adj2" fmla="val 22374"/>
                <a:gd name="adj3" fmla="val 31633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TextBox 48"/>
            <p:cNvSpPr txBox="1"/>
            <p:nvPr/>
          </p:nvSpPr>
          <p:spPr>
            <a:xfrm>
              <a:off x="23510837" y="22833223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DB</a:t>
              </a:r>
              <a:r>
                <a:rPr lang="ko-KR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전송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2934773" y="20162540"/>
            <a:ext cx="5616624" cy="2025517"/>
            <a:chOff x="22970777" y="20270551"/>
            <a:chExt cx="5616624" cy="202551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35073" y="20270551"/>
              <a:ext cx="983044" cy="1691473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9058" y="20388101"/>
              <a:ext cx="1908343" cy="157949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5527061" y="21926736"/>
              <a:ext cx="1265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Mobile</a:t>
              </a:r>
              <a:endPara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931871" y="21926736"/>
              <a:ext cx="1509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Desktop</a:t>
              </a:r>
              <a:endPara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0777" y="20446878"/>
              <a:ext cx="1476375" cy="1514475"/>
            </a:xfrm>
            <a:prstGeom prst="rect">
              <a:avLst/>
            </a:prstGeom>
          </p:spPr>
        </p:pic>
        <p:sp>
          <p:nvSpPr>
            <p:cNvPr id="65" name="아래쪽 화살표 64"/>
            <p:cNvSpPr/>
            <p:nvPr/>
          </p:nvSpPr>
          <p:spPr>
            <a:xfrm rot="16200000">
              <a:off x="24808574" y="20753744"/>
              <a:ext cx="599092" cy="837886"/>
            </a:xfrm>
            <a:prstGeom prst="downArrow">
              <a:avLst>
                <a:gd name="adj1" fmla="val 36767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3250483" y="21912222"/>
              <a:ext cx="1088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Web</a:t>
              </a:r>
              <a:endPara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785" y="29095505"/>
            <a:ext cx="2840647" cy="557147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093" y="29095504"/>
            <a:ext cx="2752786" cy="557147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678189" y="34960186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(Index.html)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544089" y="34960186"/>
            <a:ext cx="20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(main.html)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539955" y="34960186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2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searcher.php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80545" y="28983522"/>
            <a:ext cx="12349372" cy="5133693"/>
          </a:xfrm>
          <a:prstGeom prst="rect">
            <a:avLst/>
          </a:prstGeom>
          <a:noFill/>
        </p:spPr>
        <p:txBody>
          <a:bodyPr wrap="square" lIns="91424" tIns="45710" rIns="91424" bIns="45710">
            <a:spAutoFit/>
          </a:bodyPr>
          <a:lstStyle/>
          <a:p>
            <a:pPr marL="685800" indent="-685800" algn="just">
              <a:lnSpc>
                <a:spcPct val="13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54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강의실 </a:t>
            </a:r>
            <a:r>
              <a:rPr lang="ko-KR" altLang="en-US" sz="5400" spc="435" baseline="6000" dirty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검색 </a:t>
            </a:r>
            <a:r>
              <a:rPr lang="ko-KR" altLang="en-US" sz="54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기능</a:t>
            </a:r>
            <a:endParaRPr lang="en-US" altLang="ko-KR" sz="5400" spc="435" baseline="60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Bookman Old Style"/>
            </a:endParaRPr>
          </a:p>
          <a:p>
            <a:pPr marL="685800" indent="-685800" algn="just">
              <a:lnSpc>
                <a:spcPct val="13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54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검색 </a:t>
            </a:r>
            <a:r>
              <a:rPr lang="ko-KR" altLang="en-US" sz="5400" spc="435" baseline="6000" dirty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시 층별 약도 </a:t>
            </a:r>
            <a:r>
              <a:rPr lang="ko-KR" altLang="en-US" sz="54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표시</a:t>
            </a:r>
            <a:endParaRPr lang="en-US" altLang="ko-KR" sz="5400" spc="435" baseline="60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Bookman Old Style"/>
            </a:endParaRPr>
          </a:p>
          <a:p>
            <a:pPr marL="685800" indent="-685800" algn="just">
              <a:lnSpc>
                <a:spcPct val="13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5400" spc="435" baseline="6000" dirty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교수님 이름을 검색 시 연구실 위치 </a:t>
            </a:r>
            <a:r>
              <a:rPr lang="ko-KR" altLang="en-US" sz="54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표시</a:t>
            </a:r>
            <a:endParaRPr lang="en-US" altLang="ko-KR" sz="5400" spc="435" baseline="60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Bookman Old Style"/>
            </a:endParaRPr>
          </a:p>
          <a:p>
            <a:pPr marL="685800" indent="-685800" algn="just">
              <a:lnSpc>
                <a:spcPct val="13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5400" spc="435" baseline="6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카카오맵을</a:t>
            </a:r>
            <a:r>
              <a:rPr lang="ko-KR" altLang="en-US" sz="54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 활용한 위성지도 및 </a:t>
            </a:r>
            <a:r>
              <a:rPr lang="ko-KR" altLang="en-US" sz="5400" spc="435" baseline="6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네비게이션</a:t>
            </a:r>
            <a:r>
              <a:rPr lang="ko-KR" altLang="en-US" sz="54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 기능</a:t>
            </a:r>
            <a:endParaRPr lang="en-US" altLang="ko-KR" sz="5400" spc="435" baseline="60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Bookman Old Style"/>
            </a:endParaRPr>
          </a:p>
          <a:p>
            <a:pPr marL="685800" indent="-685800" algn="just">
              <a:lnSpc>
                <a:spcPct val="13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5400" spc="435" baseline="6000" dirty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로그인하여 건의게시판에 게시물 작성 및 </a:t>
            </a:r>
            <a:r>
              <a:rPr lang="ko-KR" altLang="en-US" sz="5400" spc="435" baseline="6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즐겨찾기</a:t>
            </a:r>
            <a:endParaRPr lang="en-US" altLang="ko-KR" sz="5400" spc="435" baseline="60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Bookman Old Style"/>
            </a:endParaRPr>
          </a:p>
          <a:p>
            <a:pPr marL="685800" indent="-685800" algn="just">
              <a:lnSpc>
                <a:spcPct val="13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54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하이퍼링크를 이용한 </a:t>
            </a:r>
            <a:r>
              <a:rPr lang="ko-KR" altLang="en-US" sz="5400" spc="435" baseline="6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단대별</a:t>
            </a:r>
            <a:r>
              <a:rPr lang="ko-KR" altLang="en-US" sz="54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 약도 모아보기 기능</a:t>
            </a:r>
            <a:endParaRPr lang="en-US" altLang="ko-KR" sz="5400" spc="435" baseline="60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Bookman Old Style"/>
            </a:endParaRPr>
          </a:p>
          <a:p>
            <a:pPr marL="685800" indent="-685800" algn="just">
              <a:lnSpc>
                <a:spcPct val="13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5400" spc="435" baseline="6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단대별로</a:t>
            </a:r>
            <a:r>
              <a:rPr lang="ko-KR" altLang="en-US" sz="5400" spc="435" baseline="60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Bookman Old Style"/>
              </a:rPr>
              <a:t> 걸어서 시간을 얼마나 소요하는지 표시</a:t>
            </a:r>
            <a:endParaRPr lang="en-US" altLang="ko-KR" sz="5400" spc="435" baseline="6000" dirty="0">
              <a:latin typeface="HY헤드라인M" panose="02030600000101010101" pitchFamily="18" charset="-127"/>
              <a:ea typeface="HY헤드라인M" panose="02030600000101010101" pitchFamily="18" charset="-127"/>
              <a:cs typeface="Bookman Old Style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229</Words>
  <Application>Microsoft Office PowerPoint</Application>
  <PresentationFormat>사용자 지정</PresentationFormat>
  <Paragraphs>46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대구대학교 강의실 위치 검색 어플리케이션 (DU FindRoom)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mjkang</dc:creator>
  <cp:lastModifiedBy>김효정</cp:lastModifiedBy>
  <cp:revision>158</cp:revision>
  <dcterms:created xsi:type="dcterms:W3CDTF">2013-09-11T07:17:28Z</dcterms:created>
  <dcterms:modified xsi:type="dcterms:W3CDTF">2020-11-12T03:12:22Z</dcterms:modified>
</cp:coreProperties>
</file>