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58" r:id="rId2"/>
    <p:sldId id="257" r:id="rId3"/>
    <p:sldId id="301" r:id="rId4"/>
    <p:sldId id="259" r:id="rId5"/>
    <p:sldId id="272" r:id="rId6"/>
    <p:sldId id="282" r:id="rId7"/>
    <p:sldId id="283" r:id="rId8"/>
    <p:sldId id="287" r:id="rId9"/>
    <p:sldId id="284" r:id="rId10"/>
    <p:sldId id="285" r:id="rId11"/>
    <p:sldId id="286" r:id="rId12"/>
    <p:sldId id="261" r:id="rId13"/>
    <p:sldId id="263" r:id="rId14"/>
    <p:sldId id="288" r:id="rId15"/>
    <p:sldId id="289" r:id="rId16"/>
    <p:sldId id="260" r:id="rId17"/>
    <p:sldId id="290" r:id="rId18"/>
    <p:sldId id="291" r:id="rId19"/>
    <p:sldId id="264" r:id="rId20"/>
    <p:sldId id="266" r:id="rId21"/>
    <p:sldId id="298" r:id="rId22"/>
    <p:sldId id="299" r:id="rId23"/>
    <p:sldId id="300" r:id="rId24"/>
    <p:sldId id="292" r:id="rId25"/>
    <p:sldId id="267" r:id="rId26"/>
    <p:sldId id="269" r:id="rId27"/>
    <p:sldId id="271" r:id="rId28"/>
    <p:sldId id="296" r:id="rId29"/>
    <p:sldId id="278" r:id="rId30"/>
    <p:sldId id="297" r:id="rId31"/>
    <p:sldId id="281" r:id="rId32"/>
    <p:sldId id="273" r:id="rId33"/>
    <p:sldId id="275" r:id="rId34"/>
    <p:sldId id="276" r:id="rId35"/>
    <p:sldId id="277" r:id="rId36"/>
    <p:sldId id="270" r:id="rId37"/>
    <p:sldId id="262" r:id="rId38"/>
  </p:sldIdLst>
  <p:sldSz cx="12192000" cy="6858000"/>
  <p:notesSz cx="6858000" cy="9144000"/>
  <p:embeddedFontLst>
    <p:embeddedFont>
      <p:font typeface="경기천년제목 Bold" pitchFamily="18" charset="-127"/>
      <p:bold r:id="rId40"/>
    </p:embeddedFont>
    <p:embeddedFont>
      <p:font typeface="경기천년바탕 Regular" pitchFamily="18" charset="-127"/>
      <p:regular r:id="rId41"/>
    </p:embeddedFont>
    <p:embeddedFont>
      <p:font typeface="맑은 고딕" pitchFamily="50" charset="-127"/>
      <p:regular r:id="rId42"/>
      <p:bold r:id="rId43"/>
    </p:embeddedFont>
    <p:embeddedFont>
      <p:font typeface="경기천년바탕 Bold" pitchFamily="18" charset="-127"/>
      <p:bold r:id="rId44"/>
    </p:embeddedFont>
    <p:embeddedFont>
      <p:font typeface="배달의민족 주아" charset="-127"/>
      <p:regular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FFFF8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3858" autoAdjust="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AEDA3-0801-4BD3-8682-8FC4738E85E6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3E5E-342E-4713-A465-A7015A319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1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B4D2A5-003B-4808-93F9-1E2BC04D6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6A849F8-F2F5-4DC9-8034-FCAEFC1E4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5B72D50-0C1E-4F24-90D1-26AD1F2E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BE6ED56-89E1-4344-BA91-D5A0725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8E79C35-624F-4895-B16C-B0BE76C5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FA28AF-F53B-46FA-8911-99A422D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F537D95-BF73-41DD-89F5-5F4D21C6E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A793E31-F3B6-4D56-885A-A1EF4188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FB09D0B-86F8-4745-9168-FA5D336F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5B4C28-0846-43D8-8096-5D3D7585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2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45251AE-907F-41D1-BDEA-F9BE4AB3F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2C89B95-E06F-49F9-9DC6-B80385FD8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C89945A-FF7C-46B3-8258-9E5EB00B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0289500-2633-455F-98EE-E81D2EA9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AB4514D-07B6-443C-B151-C422FEB1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7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1884A7-52CD-46E3-8FAB-F1132EDA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1451B28-A03F-4D97-BEDF-E1AEEBB6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65B5E2-85DB-4484-98D4-8DAACD70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C29EF6F-EA58-40C8-B13E-FF6BFB16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20AB858-26C8-4E20-B887-04B514C2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7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BFA062-C292-436A-96AE-58B6836D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D3F8FAC-6016-4B0D-97B1-C429BBF2F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BA0C936-DEBF-4405-A967-CD9D34BA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0878974-412A-4085-B3AB-25371B72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546BDEC-8AE1-4AE0-AD99-53F8B21C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DC6011-7A25-41E3-9DC1-3CB24769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6AF91AC-72E9-4455-A146-BB054AACB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C91FC0E-3522-4758-A61F-1F6BEE5D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B323818-065D-4BF0-9E57-1890685C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5881810-0393-4964-9BFE-BF4BDABF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FFA8C2B-FC50-4AE2-B733-59844D05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2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452A66-0876-4376-8F6C-6158C719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807EB8E-3ABF-401E-808C-BC3C054E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41451A1-DB70-4F72-94BD-4622AD99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32E70B6-9E52-4629-8E81-938F2CED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C3F929B-6724-4DBE-A112-760E51F9B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44D990D-CC17-48E1-BE63-66C63576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5D74A93-CD82-4F93-B518-F0F00143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32DEADE-368F-47A3-9F4C-E6DB916C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6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71B0DDD-CEBF-4A5C-BB52-E8E311FF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D33D883-6E45-4EC8-B57A-A83E2D81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B173901-C506-4DAF-9FAC-115A24AD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0041282-D5F6-4A1E-8DA2-08D3A0DD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4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47DBEFD-0F29-4A67-9157-EEFBEEA1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69B7F1D-E140-4B98-B191-3C60B27A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C033367-9893-4166-85B9-7978B0D0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9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585FC3-C9C5-4BC6-B588-26DB72D3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5738D4C-38AD-49FB-9695-234848C4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930B0F0-771B-417D-97CC-52AB348F2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4C930F5-5778-41A9-A861-0BDDE32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B13ABF-944D-4697-8F50-B6C4B9A7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214A56E-E1E2-43A1-8F50-E81B4FA4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0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D5F4EC-06CB-41F5-BBD6-ACB89100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670EBA8-344B-4709-AED8-E906AF30C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33A6E7E-8230-4359-9429-374C2CA6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C331DEE-B394-42A9-A94B-80A8D13E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01F7606-FE07-472D-BAF9-56D6C00D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AA2E15-0A24-48DF-8E47-8D8D2322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9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D3FE4E2-5D04-4056-B6FC-0F587EFA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B9021AC-227D-49CA-A889-179596883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7723F06-E7BA-4431-9C64-1D5199017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5B95-7804-45CF-93C6-D2C27629975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872ECC-DF47-463C-A1E8-AE9B47E21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713D465-CD5C-49D9-96AB-C48199059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1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169BFFD-34A7-48F9-B8FB-632F0B5A066D}"/>
              </a:ext>
            </a:extLst>
          </p:cNvPr>
          <p:cNvSpPr txBox="1"/>
          <p:nvPr/>
        </p:nvSpPr>
        <p:spPr>
          <a:xfrm>
            <a:off x="3171965" y="4112588"/>
            <a:ext cx="5848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요리 웹사이트</a:t>
            </a:r>
            <a:r>
              <a:rPr lang="en-US" altLang="ko-KR" sz="40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 </a:t>
            </a:r>
            <a:r>
              <a:rPr lang="ko-KR" altLang="en-US" sz="40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쉐어레시피</a:t>
            </a:r>
            <a:endParaRPr lang="ko-KR" altLang="en-US" sz="4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5819319" y="4733231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3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7E71C8A-AF92-4395-BC2E-62BFCAF5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7" y="167418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7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04" y="3996831"/>
            <a:ext cx="4595257" cy="2162474"/>
          </a:xfr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F4CB28F-E5AB-4EC8-B2C4-F3214265E423}"/>
              </a:ext>
            </a:extLst>
          </p:cNvPr>
          <p:cNvSpPr txBox="1"/>
          <p:nvPr/>
        </p:nvSpPr>
        <p:spPr>
          <a:xfrm>
            <a:off x="713009" y="98968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로그인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수정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E220E80-A649-4301-86A9-DAC591FE18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4D2FB85-6C0A-4362-B945-548796296529}"/>
              </a:ext>
            </a:extLst>
          </p:cNvPr>
          <p:cNvSpPr txBox="1"/>
          <p:nvPr/>
        </p:nvSpPr>
        <p:spPr>
          <a:xfrm>
            <a:off x="6287673" y="2255876"/>
            <a:ext cx="5387833" cy="4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수정페이지에서 넘어오면 비밀번호가 변경 가능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.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pic>
        <p:nvPicPr>
          <p:cNvPr id="7" name="내용 개체 틀 7">
            <a:extLst>
              <a:ext uri="{FF2B5EF4-FFF2-40B4-BE49-F238E27FC236}">
                <a16:creationId xmlns="" xmlns:a16="http://schemas.microsoft.com/office/drawing/2014/main" id="{2CBB6129-1440-4740-A026-062B803C4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8" y="2548783"/>
            <a:ext cx="5475045" cy="2689463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="" xmlns:a16="http://schemas.microsoft.com/office/drawing/2014/main" id="{ECB4B082-4D08-44F7-8D0D-525E8CB5E48B}"/>
              </a:ext>
            </a:extLst>
          </p:cNvPr>
          <p:cNvSpPr/>
          <p:nvPr/>
        </p:nvSpPr>
        <p:spPr>
          <a:xfrm rot="17196607">
            <a:off x="6400737" y="3226249"/>
            <a:ext cx="210225" cy="88118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245" y="3716615"/>
            <a:ext cx="3597493" cy="1412196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0AD495-6131-4408-980A-DC6F3104187C}"/>
              </a:ext>
            </a:extLst>
          </p:cNvPr>
          <p:cNvSpPr txBox="1"/>
          <p:nvPr/>
        </p:nvSpPr>
        <p:spPr>
          <a:xfrm>
            <a:off x="713009" y="98968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로그인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아이디 찾기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E9FF481-80D5-4B31-BC1D-6BE27E4506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E31EB82-AD32-4DF1-93C8-B81FE7FB63CB}"/>
              </a:ext>
            </a:extLst>
          </p:cNvPr>
          <p:cNvSpPr txBox="1"/>
          <p:nvPr/>
        </p:nvSpPr>
        <p:spPr>
          <a:xfrm>
            <a:off x="6161351" y="1846593"/>
            <a:ext cx="5387833" cy="7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클라이언트에 이메일 값을 요청하면 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DB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에서 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CNT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값 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1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을 받아 이메일과 같은 아이디 알려줌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.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71F6CF2D-9925-4924-8866-813569966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09" y="2917512"/>
            <a:ext cx="5589239" cy="2664296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="" xmlns:a16="http://schemas.microsoft.com/office/drawing/2014/main" id="{7FEF03BA-29B9-4A9C-B0D5-BE92ADD8BA41}"/>
              </a:ext>
            </a:extLst>
          </p:cNvPr>
          <p:cNvSpPr/>
          <p:nvPr/>
        </p:nvSpPr>
        <p:spPr>
          <a:xfrm rot="16200000">
            <a:off x="6192396" y="3770867"/>
            <a:ext cx="219704" cy="73788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99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84" y="3957850"/>
            <a:ext cx="3439282" cy="1897969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1871BDB-46C5-4C51-BE64-020C6353A55C}"/>
              </a:ext>
            </a:extLst>
          </p:cNvPr>
          <p:cNvSpPr txBox="1"/>
          <p:nvPr/>
        </p:nvSpPr>
        <p:spPr>
          <a:xfrm>
            <a:off x="713009" y="98968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로그인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비밀번호 찾기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3F90033-EE39-4292-8A3D-187C1DF355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146F487-CC1B-4EDF-A948-169CE1EA8878}"/>
              </a:ext>
            </a:extLst>
          </p:cNvPr>
          <p:cNvSpPr txBox="1"/>
          <p:nvPr/>
        </p:nvSpPr>
        <p:spPr>
          <a:xfrm>
            <a:off x="576822" y="2138404"/>
            <a:ext cx="5387833" cy="7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클라이언트에 이메일 값을 요청하면 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DB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에서 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CNT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값 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1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을 받아 이메일과 같은 아이디 알려줌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.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6A5D17F3-1CB1-423E-B33C-E06EDFE37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91" y="3112624"/>
            <a:ext cx="6096000" cy="2620178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="" xmlns:a16="http://schemas.microsoft.com/office/drawing/2014/main" id="{F7A990D7-500E-441B-95E2-6F637AB08FFC}"/>
              </a:ext>
            </a:extLst>
          </p:cNvPr>
          <p:cNvSpPr/>
          <p:nvPr/>
        </p:nvSpPr>
        <p:spPr>
          <a:xfrm rot="5400000">
            <a:off x="5215992" y="4053773"/>
            <a:ext cx="219704" cy="73788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079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14" y="4635328"/>
            <a:ext cx="5143986" cy="1501249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DEECA13-ED02-4FB7-9FCC-D7DC0A7E3934}"/>
              </a:ext>
            </a:extLst>
          </p:cNvPr>
          <p:cNvSpPr txBox="1"/>
          <p:nvPr/>
        </p:nvSpPr>
        <p:spPr>
          <a:xfrm>
            <a:off x="713009" y="98968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로그인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회원탈퇴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B7B1D3F-6AE3-4E3A-925C-1AC3450A4C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pic>
        <p:nvPicPr>
          <p:cNvPr id="8" name="내용 개체 틀 8">
            <a:extLst>
              <a:ext uri="{FF2B5EF4-FFF2-40B4-BE49-F238E27FC236}">
                <a16:creationId xmlns="" xmlns:a16="http://schemas.microsoft.com/office/drawing/2014/main" id="{1409BFF9-0FE6-4AFE-BA65-CCD1C9A3B3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6"/>
          <a:stretch/>
        </p:blipFill>
        <p:spPr>
          <a:xfrm>
            <a:off x="6834370" y="2478094"/>
            <a:ext cx="5123304" cy="20774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D62D4AE-B12E-499B-8B1A-7A96E4A9A6E8}"/>
              </a:ext>
            </a:extLst>
          </p:cNvPr>
          <p:cNvSpPr txBox="1"/>
          <p:nvPr/>
        </p:nvSpPr>
        <p:spPr>
          <a:xfrm>
            <a:off x="952014" y="2062458"/>
            <a:ext cx="5387833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Session.invalidate():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세션을 초기화 한다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로그인한 아이디의 비밀번호를 입력하면 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member_tbl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에서 같은 비밀번호의 아이디를 삭제함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.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="" xmlns:a16="http://schemas.microsoft.com/office/drawing/2014/main" id="{61C7BDC1-DAC1-45E8-9ED6-6819844FF118}"/>
              </a:ext>
            </a:extLst>
          </p:cNvPr>
          <p:cNvSpPr/>
          <p:nvPr/>
        </p:nvSpPr>
        <p:spPr>
          <a:xfrm rot="4230425">
            <a:off x="5946707" y="3523603"/>
            <a:ext cx="298586" cy="1108443"/>
          </a:xfrm>
          <a:prstGeom prst="downArrow">
            <a:avLst>
              <a:gd name="adj1" fmla="val 50000"/>
              <a:gd name="adj2" fmla="val 853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28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0" y="1330104"/>
            <a:ext cx="542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한 페이지에 글 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10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개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게시판 페이징을 구현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95" y="2373084"/>
            <a:ext cx="446449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0E0618-11FF-4337-89A8-22F981F6806B}"/>
              </a:ext>
            </a:extLst>
          </p:cNvPr>
          <p:cNvSpPr txBox="1"/>
          <p:nvPr/>
        </p:nvSpPr>
        <p:spPr>
          <a:xfrm>
            <a:off x="713009" y="98968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메인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4E307A9-A043-46AD-834F-D43F47F383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CFADF76-2202-4E3B-B5F7-E71438BE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754" y="2220684"/>
            <a:ext cx="4078403" cy="390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65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97FC46A-37F4-48B7-B2BF-6A8C39F1D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58"/>
          <a:stretch/>
        </p:blipFill>
        <p:spPr>
          <a:xfrm>
            <a:off x="6096000" y="2778839"/>
            <a:ext cx="5266126" cy="2494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628" y="2397966"/>
            <a:ext cx="5722192" cy="7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인기게시판은 </a:t>
            </a:r>
            <a:r>
              <a:rPr lang="ko-KR" altLang="en-US" err="1">
                <a:latin typeface="경기천년바탕 Regular" pitchFamily="18" charset="-127"/>
                <a:ea typeface="경기천년바탕 Regular" pitchFamily="18" charset="-127"/>
              </a:rPr>
              <a:t>페이징사용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x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조회수를 기준으로 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1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위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~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5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위까지 정렬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 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28" y="4079160"/>
            <a:ext cx="8613711" cy="230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93564A-F51F-484C-BE16-A85DED01FB44}"/>
              </a:ext>
            </a:extLst>
          </p:cNvPr>
          <p:cNvSpPr txBox="1"/>
          <p:nvPr/>
        </p:nvSpPr>
        <p:spPr>
          <a:xfrm>
            <a:off x="713009" y="98968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메인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46B854C-46A7-4258-A5FA-3D93D7446E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2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66665"/>
          <a:stretch/>
        </p:blipFill>
        <p:spPr bwMode="auto">
          <a:xfrm>
            <a:off x="900442" y="1197737"/>
            <a:ext cx="8121678" cy="185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29720" y="973960"/>
            <a:ext cx="4857420" cy="185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인기게시판 </a:t>
            </a: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jsp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코드 부분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bestNum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은 순위 카운트를 하는 변수이다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While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문이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한바퀴돌면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bestNum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이 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1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씩 증가한다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나머지는 앞의 </a:t>
            </a: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sql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문에서 가져온 요소들이다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E1C1F7A-51C1-4C0B-89DE-1785CB794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5" r="2848" b="935"/>
          <a:stretch/>
        </p:blipFill>
        <p:spPr bwMode="auto">
          <a:xfrm>
            <a:off x="713009" y="3462276"/>
            <a:ext cx="6731252" cy="302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29720" y="3686054"/>
            <a:ext cx="3943708" cy="1498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replyCnt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는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댓글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개수를 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저장한 변수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.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중간에 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if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문을 추가하여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댓글수가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1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개이상일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경우에만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제목옆에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댓글개수를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표시하도록 하였다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  <a:endParaRPr lang="ko-KR" altLang="en-US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C20A825-BF6C-4771-8AB4-7B4A9252A460}"/>
              </a:ext>
            </a:extLst>
          </p:cNvPr>
          <p:cNvSpPr txBox="1"/>
          <p:nvPr/>
        </p:nvSpPr>
        <p:spPr>
          <a:xfrm>
            <a:off x="713009" y="98968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메인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CE12890-2363-42E2-A119-B0B7D970E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42899F57-2B21-4A35-B0FC-F1331A4A5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87" y="3462276"/>
            <a:ext cx="76676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47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71" y="1074426"/>
            <a:ext cx="7305005" cy="568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62D3DF5-37B7-438D-8058-518931FE74CA}"/>
              </a:ext>
            </a:extLst>
          </p:cNvPr>
          <p:cNvSpPr txBox="1"/>
          <p:nvPr/>
        </p:nvSpPr>
        <p:spPr>
          <a:xfrm>
            <a:off x="713009" y="98968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최근 게시물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94E9821-C852-4472-854D-80040FA9BF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490" y="2153921"/>
            <a:ext cx="6210473" cy="460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849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1" y="1109015"/>
            <a:ext cx="5976664" cy="531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0" y="3764902"/>
            <a:ext cx="5761077" cy="113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페이징이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적용되고있다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최근에 올라온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글번호가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더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높아야하므로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Number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변수를 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1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씩 가감되게 했다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EF1C493-5BBC-4E73-9AE1-F9556EC2E50B}"/>
              </a:ext>
            </a:extLst>
          </p:cNvPr>
          <p:cNvSpPr txBox="1"/>
          <p:nvPr/>
        </p:nvSpPr>
        <p:spPr>
          <a:xfrm>
            <a:off x="713009" y="98968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최근 게시물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FA5C74C-F4CC-4AEC-9309-B01B4A4734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E1270B1-F601-4762-A3B1-374A440B0C1A}"/>
              </a:ext>
            </a:extLst>
          </p:cNvPr>
          <p:cNvSpPr/>
          <p:nvPr/>
        </p:nvSpPr>
        <p:spPr>
          <a:xfrm>
            <a:off x="4114800" y="830424"/>
            <a:ext cx="2929812" cy="113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43585" y="1126387"/>
            <a:ext cx="5809604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인기게시판과 비슷하게 </a:t>
            </a: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sql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문의 요소들을 불러온다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댓글개수를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표시하는 </a:t>
            </a:r>
            <a:r>
              <a:rPr lang="en-US" altLang="ko-KR" err="1">
                <a:latin typeface="경기천년바탕 Regular" pitchFamily="18" charset="-127"/>
                <a:ea typeface="경기천년바탕 Regular" pitchFamily="18" charset="-127"/>
              </a:rPr>
              <a:t>replyCnt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도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인기게시판과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동일하다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33BF4ACD-7E5B-4BFD-85B6-4B2AB8FF0A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82" b="5161"/>
          <a:stretch/>
        </p:blipFill>
        <p:spPr>
          <a:xfrm>
            <a:off x="5153382" y="3319532"/>
            <a:ext cx="6886575" cy="31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93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75" y="1510446"/>
            <a:ext cx="576064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65195" y="1258048"/>
            <a:ext cx="380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sqlUpdate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는 조회수 증가 쿼리이다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631488"/>
            <a:ext cx="6636724" cy="185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재료끼리의 구분을 </a:t>
            </a:r>
            <a:r>
              <a:rPr lang="ko-KR" altLang="en-US" err="1">
                <a:latin typeface="경기천년바탕 Regular" pitchFamily="18" charset="-127"/>
                <a:ea typeface="경기천년바탕 Regular" pitchFamily="18" charset="-127"/>
              </a:rPr>
              <a:t>할때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글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작성자마다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띄워쓰기를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하는 사람도 있고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하지않는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사람도 있는 것을 고려하여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쉼표 후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띄워쓰기를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하면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띄워쓰기가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적용되지 않고 그냥 쉼표만 표시되게 하였다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7F9AFC-5DEC-42F9-9A6B-2687500C474B}"/>
              </a:ext>
            </a:extLst>
          </p:cNvPr>
          <p:cNvSpPr txBox="1"/>
          <p:nvPr/>
        </p:nvSpPr>
        <p:spPr>
          <a:xfrm>
            <a:off x="713009" y="98968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en-US" altLang="ko-KR" sz="2400" dirty="0" err="1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boardDetail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07C2F4F-2BCE-4D5B-86C7-4B42BA5022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20" y="310190"/>
            <a:ext cx="5763429" cy="616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871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눈물 방울 30">
            <a:extLst>
              <a:ext uri="{FF2B5EF4-FFF2-40B4-BE49-F238E27FC236}">
                <a16:creationId xmlns="" xmlns:a16="http://schemas.microsoft.com/office/drawing/2014/main" id="{5883ECF1-6680-4289-A7E0-C965ED7FFBC6}"/>
              </a:ext>
            </a:extLst>
          </p:cNvPr>
          <p:cNvSpPr/>
          <p:nvPr/>
        </p:nvSpPr>
        <p:spPr>
          <a:xfrm rot="18900000">
            <a:off x="532608" y="1963621"/>
            <a:ext cx="1551500" cy="1551500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4797289" y="645502"/>
            <a:ext cx="2385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CONTENTS</a:t>
            </a:r>
            <a:endParaRPr lang="ko-KR" altLang="en-US" sz="3200" dirty="0">
              <a:solidFill>
                <a:schemeClr val="accent2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FA70903-6D91-40C3-A666-E92020C21953}"/>
              </a:ext>
            </a:extLst>
          </p:cNvPr>
          <p:cNvSpPr txBox="1"/>
          <p:nvPr/>
        </p:nvSpPr>
        <p:spPr>
          <a:xfrm>
            <a:off x="687034" y="2284859"/>
            <a:ext cx="124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소개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F7BBA51E-B311-4912-99DB-438A67BF5FFB}"/>
              </a:ext>
            </a:extLst>
          </p:cNvPr>
          <p:cNvGrpSpPr/>
          <p:nvPr/>
        </p:nvGrpSpPr>
        <p:grpSpPr>
          <a:xfrm>
            <a:off x="2195368" y="3086319"/>
            <a:ext cx="1551500" cy="1551500"/>
            <a:chOff x="2500882" y="3104564"/>
            <a:chExt cx="1551500" cy="1551500"/>
          </a:xfrm>
        </p:grpSpPr>
        <p:sp>
          <p:nvSpPr>
            <p:cNvPr id="33" name="눈물 방울 32">
              <a:extLst>
                <a:ext uri="{FF2B5EF4-FFF2-40B4-BE49-F238E27FC236}">
                  <a16:creationId xmlns="" xmlns:a16="http://schemas.microsoft.com/office/drawing/2014/main" id="{B918B20C-D404-45F7-9671-DB5EC94F828D}"/>
                </a:ext>
              </a:extLst>
            </p:cNvPr>
            <p:cNvSpPr/>
            <p:nvPr/>
          </p:nvSpPr>
          <p:spPr>
            <a:xfrm rot="18900000">
              <a:off x="2500882" y="3104564"/>
              <a:ext cx="1551500" cy="1551500"/>
            </a:xfrm>
            <a:prstGeom prst="teardrop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B5DED8F-6FB9-45E7-89A0-ACA8A2139D56}"/>
                </a:ext>
              </a:extLst>
            </p:cNvPr>
            <p:cNvSpPr txBox="1"/>
            <p:nvPr/>
          </p:nvSpPr>
          <p:spPr>
            <a:xfrm>
              <a:off x="2650910" y="3351489"/>
              <a:ext cx="13292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01</a:t>
              </a:r>
            </a:p>
            <a:p>
              <a:pPr algn="ctr"/>
              <a:r>
                <a:rPr lang="ko-KR" altLang="en-US" sz="2400" dirty="0" smtClean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팀원 소개</a:t>
              </a:r>
              <a:endPara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3C7A7634-929E-4445-8313-81908A32FDAE}"/>
              </a:ext>
            </a:extLst>
          </p:cNvPr>
          <p:cNvGrpSpPr/>
          <p:nvPr/>
        </p:nvGrpSpPr>
        <p:grpSpPr>
          <a:xfrm>
            <a:off x="4115711" y="1941992"/>
            <a:ext cx="1551500" cy="1551500"/>
            <a:chOff x="4349309" y="1954233"/>
            <a:chExt cx="1551500" cy="1551500"/>
          </a:xfrm>
        </p:grpSpPr>
        <p:sp>
          <p:nvSpPr>
            <p:cNvPr id="34" name="눈물 방울 33">
              <a:extLst>
                <a:ext uri="{FF2B5EF4-FFF2-40B4-BE49-F238E27FC236}">
                  <a16:creationId xmlns="" xmlns:a16="http://schemas.microsoft.com/office/drawing/2014/main" id="{9D2957FD-201D-4F47-8E09-6107B3EF600B}"/>
                </a:ext>
              </a:extLst>
            </p:cNvPr>
            <p:cNvSpPr/>
            <p:nvPr/>
          </p:nvSpPr>
          <p:spPr>
            <a:xfrm rot="18900000">
              <a:off x="4349309" y="1954233"/>
              <a:ext cx="1551500" cy="1551500"/>
            </a:xfrm>
            <a:prstGeom prst="teardrop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5EAA5478-8DFD-46F4-A990-2F14A93D5BBD}"/>
                </a:ext>
              </a:extLst>
            </p:cNvPr>
            <p:cNvSpPr txBox="1"/>
            <p:nvPr/>
          </p:nvSpPr>
          <p:spPr>
            <a:xfrm>
              <a:off x="4438106" y="2164692"/>
              <a:ext cx="13324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02</a:t>
              </a:r>
            </a:p>
            <a:p>
              <a:pPr algn="ctr"/>
              <a:r>
                <a:rPr lang="ko-KR" altLang="en-US" sz="2400" dirty="0" smtClean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회원 가입</a:t>
              </a:r>
              <a:endPara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D1987E1-7CB3-4933-8720-BF2C86763206}"/>
              </a:ext>
            </a:extLst>
          </p:cNvPr>
          <p:cNvGrpSpPr/>
          <p:nvPr/>
        </p:nvGrpSpPr>
        <p:grpSpPr>
          <a:xfrm>
            <a:off x="7759313" y="1924953"/>
            <a:ext cx="1551500" cy="1551500"/>
            <a:chOff x="7973588" y="2037225"/>
            <a:chExt cx="1551500" cy="1551500"/>
          </a:xfrm>
        </p:grpSpPr>
        <p:sp>
          <p:nvSpPr>
            <p:cNvPr id="35" name="눈물 방울 34">
              <a:extLst>
                <a:ext uri="{FF2B5EF4-FFF2-40B4-BE49-F238E27FC236}">
                  <a16:creationId xmlns="" xmlns:a16="http://schemas.microsoft.com/office/drawing/2014/main" id="{2684D0B4-2C30-4EF3-95F5-A8B7034910CF}"/>
                </a:ext>
              </a:extLst>
            </p:cNvPr>
            <p:cNvSpPr/>
            <p:nvPr/>
          </p:nvSpPr>
          <p:spPr>
            <a:xfrm rot="18900000">
              <a:off x="7973588" y="2037225"/>
              <a:ext cx="1551500" cy="1551500"/>
            </a:xfrm>
            <a:prstGeom prst="teardrop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86449F06-EAED-4DBA-B359-82A8EB5FCE8E}"/>
                </a:ext>
              </a:extLst>
            </p:cNvPr>
            <p:cNvSpPr txBox="1"/>
            <p:nvPr/>
          </p:nvSpPr>
          <p:spPr>
            <a:xfrm>
              <a:off x="8256061" y="2311442"/>
              <a:ext cx="9210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04</a:t>
              </a:r>
            </a:p>
            <a:p>
              <a:pPr algn="ctr"/>
              <a:r>
                <a:rPr lang="en-US" altLang="ko-KR" sz="2400" dirty="0" smtClean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Main</a:t>
              </a:r>
              <a:endPara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6BFB1768-ACFC-4B85-B97D-CD89626C2473}"/>
              </a:ext>
            </a:extLst>
          </p:cNvPr>
          <p:cNvGrpSpPr/>
          <p:nvPr/>
        </p:nvGrpSpPr>
        <p:grpSpPr>
          <a:xfrm>
            <a:off x="896981" y="4655835"/>
            <a:ext cx="11159411" cy="1626920"/>
            <a:chOff x="2301741" y="4984746"/>
            <a:chExt cx="9494613" cy="1626920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="" xmlns:a16="http://schemas.microsoft.com/office/drawing/2014/main" id="{ADECCEFA-99AA-4168-838C-25115AD02882}"/>
                </a:ext>
              </a:extLst>
            </p:cNvPr>
            <p:cNvSpPr/>
            <p:nvPr/>
          </p:nvSpPr>
          <p:spPr>
            <a:xfrm flipV="1">
              <a:off x="2301741" y="4984746"/>
              <a:ext cx="7588517" cy="16269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B8C0640C-1D1B-4CC1-BBF8-8C360FFEB811}"/>
                </a:ext>
              </a:extLst>
            </p:cNvPr>
            <p:cNvSpPr/>
            <p:nvPr/>
          </p:nvSpPr>
          <p:spPr>
            <a:xfrm>
              <a:off x="9009611" y="5127251"/>
              <a:ext cx="2786743" cy="43938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40F0B0B4-9E47-4244-A098-DB41A028DEF5}"/>
              </a:ext>
            </a:extLst>
          </p:cNvPr>
          <p:cNvGrpSpPr/>
          <p:nvPr/>
        </p:nvGrpSpPr>
        <p:grpSpPr>
          <a:xfrm>
            <a:off x="9542209" y="3065667"/>
            <a:ext cx="1551500" cy="1551500"/>
            <a:chOff x="9632140" y="2867795"/>
            <a:chExt cx="1551500" cy="1551500"/>
          </a:xfrm>
        </p:grpSpPr>
        <p:sp>
          <p:nvSpPr>
            <p:cNvPr id="36" name="눈물 방울 35">
              <a:extLst>
                <a:ext uri="{FF2B5EF4-FFF2-40B4-BE49-F238E27FC236}">
                  <a16:creationId xmlns="" xmlns:a16="http://schemas.microsoft.com/office/drawing/2014/main" id="{9C7DCC0E-135C-49AF-B632-7E322A67DA26}"/>
                </a:ext>
              </a:extLst>
            </p:cNvPr>
            <p:cNvSpPr/>
            <p:nvPr/>
          </p:nvSpPr>
          <p:spPr>
            <a:xfrm rot="18900000">
              <a:off x="9632140" y="2867795"/>
              <a:ext cx="1551500" cy="1551500"/>
            </a:xfrm>
            <a:prstGeom prst="teardrop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55843CC4-C12E-4006-A2EB-1B9F4874E969}"/>
                </a:ext>
              </a:extLst>
            </p:cNvPr>
            <p:cNvSpPr txBox="1"/>
            <p:nvPr/>
          </p:nvSpPr>
          <p:spPr>
            <a:xfrm>
              <a:off x="9803493" y="3142012"/>
              <a:ext cx="11432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05</a:t>
              </a:r>
            </a:p>
            <a:p>
              <a:pPr algn="ctr"/>
              <a:r>
                <a:rPr lang="en-US" altLang="ko-KR" sz="2400" dirty="0" smtClean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DB</a:t>
              </a:r>
              <a:r>
                <a:rPr lang="ko-KR" altLang="en-US" sz="2400" dirty="0" smtClean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설계</a:t>
              </a:r>
              <a:endPara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61403" y="6149795"/>
            <a:ext cx="6939613" cy="708206"/>
            <a:chOff x="1761403" y="6149795"/>
            <a:chExt cx="6939613" cy="708206"/>
          </a:xfrm>
        </p:grpSpPr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920D169F-C21A-40B7-AE02-9A7E50A32ECA}"/>
                </a:ext>
              </a:extLst>
            </p:cNvPr>
            <p:cNvGrpSpPr/>
            <p:nvPr/>
          </p:nvGrpSpPr>
          <p:grpSpPr>
            <a:xfrm>
              <a:off x="2770010" y="6149795"/>
              <a:ext cx="5931006" cy="708206"/>
              <a:chOff x="2714352" y="6470654"/>
              <a:chExt cx="6605638" cy="788762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="" xmlns:a16="http://schemas.microsoft.com/office/drawing/2014/main" id="{011AC436-2D74-4AAF-8CF8-4EF3270F04FA}"/>
                  </a:ext>
                </a:extLst>
              </p:cNvPr>
              <p:cNvGrpSpPr/>
              <p:nvPr/>
            </p:nvGrpSpPr>
            <p:grpSpPr>
              <a:xfrm>
                <a:off x="2714352" y="6484726"/>
                <a:ext cx="3109496" cy="774690"/>
                <a:chOff x="2537389" y="6558352"/>
                <a:chExt cx="3109496" cy="774690"/>
              </a:xfrm>
            </p:grpSpPr>
            <p:sp>
              <p:nvSpPr>
                <p:cNvPr id="28" name="눈물 방울 27">
                  <a:extLst>
                    <a:ext uri="{FF2B5EF4-FFF2-40B4-BE49-F238E27FC236}">
                      <a16:creationId xmlns="" xmlns:a16="http://schemas.microsoft.com/office/drawing/2014/main" id="{CD8677E9-9966-41D3-A09A-BAD4E51618BD}"/>
                    </a:ext>
                  </a:extLst>
                </p:cNvPr>
                <p:cNvSpPr/>
                <p:nvPr/>
              </p:nvSpPr>
              <p:spPr>
                <a:xfrm rot="18900000">
                  <a:off x="2537389" y="6558353"/>
                  <a:ext cx="774689" cy="774689"/>
                </a:xfrm>
                <a:prstGeom prst="teardrop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9" name="눈물 방울 28">
                  <a:extLst>
                    <a:ext uri="{FF2B5EF4-FFF2-40B4-BE49-F238E27FC236}">
                      <a16:creationId xmlns="" xmlns:a16="http://schemas.microsoft.com/office/drawing/2014/main" id="{C4A8028A-FCDB-4139-8398-A802C29E9EE8}"/>
                    </a:ext>
                  </a:extLst>
                </p:cNvPr>
                <p:cNvSpPr/>
                <p:nvPr/>
              </p:nvSpPr>
              <p:spPr>
                <a:xfrm rot="18900000">
                  <a:off x="3704792" y="6558352"/>
                  <a:ext cx="774689" cy="774689"/>
                </a:xfrm>
                <a:prstGeom prst="teardrop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0" name="눈물 방울 29">
                  <a:extLst>
                    <a:ext uri="{FF2B5EF4-FFF2-40B4-BE49-F238E27FC236}">
                      <a16:creationId xmlns="" xmlns:a16="http://schemas.microsoft.com/office/drawing/2014/main" id="{C3C1516A-35FB-4AE8-AD47-5EC4CC826CD2}"/>
                    </a:ext>
                  </a:extLst>
                </p:cNvPr>
                <p:cNvSpPr/>
                <p:nvPr/>
              </p:nvSpPr>
              <p:spPr>
                <a:xfrm rot="18900000">
                  <a:off x="4872196" y="6558352"/>
                  <a:ext cx="774689" cy="774689"/>
                </a:xfrm>
                <a:prstGeom prst="teardrop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="" xmlns:a16="http://schemas.microsoft.com/office/drawing/2014/main" id="{B6C67D48-5C42-43A6-93B1-0D986A53ED30}"/>
                  </a:ext>
                </a:extLst>
              </p:cNvPr>
              <p:cNvGrpSpPr/>
              <p:nvPr/>
            </p:nvGrpSpPr>
            <p:grpSpPr>
              <a:xfrm>
                <a:off x="6210494" y="6470654"/>
                <a:ext cx="3109496" cy="774691"/>
                <a:chOff x="2537389" y="6558351"/>
                <a:chExt cx="3109496" cy="774691"/>
              </a:xfrm>
            </p:grpSpPr>
            <p:sp>
              <p:nvSpPr>
                <p:cNvPr id="25" name="눈물 방울 24">
                  <a:extLst>
                    <a:ext uri="{FF2B5EF4-FFF2-40B4-BE49-F238E27FC236}">
                      <a16:creationId xmlns="" xmlns:a16="http://schemas.microsoft.com/office/drawing/2014/main" id="{CA70A51B-1AA7-47F7-84C3-AE68050CE983}"/>
                    </a:ext>
                  </a:extLst>
                </p:cNvPr>
                <p:cNvSpPr/>
                <p:nvPr/>
              </p:nvSpPr>
              <p:spPr>
                <a:xfrm rot="18900000">
                  <a:off x="2537389" y="6558353"/>
                  <a:ext cx="774689" cy="774689"/>
                </a:xfrm>
                <a:prstGeom prst="teardrop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6" name="눈물 방울 25">
                  <a:extLst>
                    <a:ext uri="{FF2B5EF4-FFF2-40B4-BE49-F238E27FC236}">
                      <a16:creationId xmlns="" xmlns:a16="http://schemas.microsoft.com/office/drawing/2014/main" id="{12AD4C56-0C67-45F6-828D-7E001B4108F0}"/>
                    </a:ext>
                  </a:extLst>
                </p:cNvPr>
                <p:cNvSpPr/>
                <p:nvPr/>
              </p:nvSpPr>
              <p:spPr>
                <a:xfrm rot="18900000">
                  <a:off x="3704792" y="6558352"/>
                  <a:ext cx="774689" cy="774689"/>
                </a:xfrm>
                <a:prstGeom prst="teardrop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7" name="눈물 방울 26">
                  <a:extLst>
                    <a:ext uri="{FF2B5EF4-FFF2-40B4-BE49-F238E27FC236}">
                      <a16:creationId xmlns="" xmlns:a16="http://schemas.microsoft.com/office/drawing/2014/main" id="{E407F154-9040-4CFD-94E0-5EC75E027C1A}"/>
                    </a:ext>
                  </a:extLst>
                </p:cNvPr>
                <p:cNvSpPr/>
                <p:nvPr/>
              </p:nvSpPr>
              <p:spPr>
                <a:xfrm rot="18900000">
                  <a:off x="4872196" y="6558351"/>
                  <a:ext cx="774689" cy="774689"/>
                </a:xfrm>
                <a:prstGeom prst="teardrop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sp>
          <p:nvSpPr>
            <p:cNvPr id="2" name="눈물 방울 1">
              <a:extLst>
                <a:ext uri="{FF2B5EF4-FFF2-40B4-BE49-F238E27FC236}">
                  <a16:creationId xmlns="" xmlns:a16="http://schemas.microsoft.com/office/drawing/2014/main" id="{7C029A9A-FAE3-4A6D-B09D-F1F662EB0210}"/>
                </a:ext>
              </a:extLst>
            </p:cNvPr>
            <p:cNvSpPr/>
            <p:nvPr/>
          </p:nvSpPr>
          <p:spPr>
            <a:xfrm rot="18900000">
              <a:off x="1761403" y="6162430"/>
              <a:ext cx="695570" cy="695570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C0DF839-951E-40C8-A864-F1A1C2EC4F69}"/>
              </a:ext>
            </a:extLst>
          </p:cNvPr>
          <p:cNvGrpSpPr/>
          <p:nvPr/>
        </p:nvGrpSpPr>
        <p:grpSpPr>
          <a:xfrm>
            <a:off x="5942822" y="3104335"/>
            <a:ext cx="1551500" cy="1551500"/>
            <a:chOff x="6194216" y="3085069"/>
            <a:chExt cx="1551500" cy="1551500"/>
          </a:xfrm>
        </p:grpSpPr>
        <p:sp>
          <p:nvSpPr>
            <p:cNvPr id="39" name="눈물 방울 38">
              <a:extLst>
                <a:ext uri="{FF2B5EF4-FFF2-40B4-BE49-F238E27FC236}">
                  <a16:creationId xmlns="" xmlns:a16="http://schemas.microsoft.com/office/drawing/2014/main" id="{2D1466AC-8EBB-44BA-B752-1F06D09F1363}"/>
                </a:ext>
              </a:extLst>
            </p:cNvPr>
            <p:cNvSpPr/>
            <p:nvPr/>
          </p:nvSpPr>
          <p:spPr>
            <a:xfrm rot="18900000">
              <a:off x="6194216" y="3085069"/>
              <a:ext cx="1551500" cy="1551500"/>
            </a:xfrm>
            <a:prstGeom prst="teardrop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0913B2F3-95C7-4C23-BB48-CA8E43CACB16}"/>
                </a:ext>
              </a:extLst>
            </p:cNvPr>
            <p:cNvSpPr txBox="1"/>
            <p:nvPr/>
          </p:nvSpPr>
          <p:spPr>
            <a:xfrm>
              <a:off x="6452930" y="3359286"/>
              <a:ext cx="968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03</a:t>
              </a:r>
            </a:p>
            <a:p>
              <a:pPr algn="ctr"/>
              <a:r>
                <a:rPr lang="ko-KR" altLang="en-US" sz="2400" dirty="0" smtClean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로그인</a:t>
              </a:r>
              <a:endPara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019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5273" y="1139144"/>
            <a:ext cx="6030818" cy="1498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댓글작성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부분이다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Input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타입 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hidden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으로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현재글의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unq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와 현재 세션 아이디를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replySave.jsp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로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보내준다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추가로 작성한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댓글도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text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타입으로 </a:t>
            </a: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replySave.jsp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로 보내준다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31" y="2886359"/>
            <a:ext cx="8185150" cy="305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5DCE923-2CDE-4D29-97CE-D5EF2143E370}"/>
              </a:ext>
            </a:extLst>
          </p:cNvPr>
          <p:cNvSpPr txBox="1"/>
          <p:nvPr/>
        </p:nvSpPr>
        <p:spPr>
          <a:xfrm>
            <a:off x="713009" y="98968"/>
            <a:ext cx="356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en-US" altLang="ko-KR" sz="2400" dirty="0" err="1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boardDetail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댓글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7FBFCA-C83A-4AFD-BAD6-B34F2DE703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E027267-30C0-4E43-B774-5F23D553F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75" y="4341893"/>
            <a:ext cx="64579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62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22" y="1908569"/>
            <a:ext cx="5836162" cy="437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7668" y="1311348"/>
            <a:ext cx="768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전송한 데이터들을 </a:t>
            </a: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getParameter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를 사용하여 받음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9592" y="1172848"/>
            <a:ext cx="4350871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이상이 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없을 시엔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DB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안 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Reply 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테이블에 </a:t>
            </a:r>
            <a:endParaRPr lang="en-US" altLang="ko-KR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    댓글요소들을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저장하는 </a:t>
            </a: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sql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문을 실행한다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D4BDF7DF-2547-4427-BA39-B61A568B2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84" y="2229055"/>
            <a:ext cx="5448300" cy="4286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B1413F6-4406-4A9A-8993-11836EF2BE9D}"/>
              </a:ext>
            </a:extLst>
          </p:cNvPr>
          <p:cNvSpPr txBox="1"/>
          <p:nvPr/>
        </p:nvSpPr>
        <p:spPr>
          <a:xfrm>
            <a:off x="713009" y="989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en-US" altLang="ko-KR" sz="2400" dirty="0" err="1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replySave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C99CB3F-E85E-47DF-8EDC-C418B5D55D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36C9CD3A-BEF1-4CB4-A025-025F62C4EBAA}"/>
              </a:ext>
            </a:extLst>
          </p:cNvPr>
          <p:cNvSpPr/>
          <p:nvPr/>
        </p:nvSpPr>
        <p:spPr>
          <a:xfrm>
            <a:off x="2123440" y="1995016"/>
            <a:ext cx="1717041" cy="5551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1F5B2898-EB64-4D05-A418-F730B67F57E0}"/>
              </a:ext>
            </a:extLst>
          </p:cNvPr>
          <p:cNvSpPr/>
          <p:nvPr/>
        </p:nvSpPr>
        <p:spPr>
          <a:xfrm>
            <a:off x="6512560" y="6090590"/>
            <a:ext cx="1087120" cy="196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74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63249" y="1158026"/>
            <a:ext cx="8814930" cy="113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boardDetail.jsp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파일의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댓글표시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부분이다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삭제 버튼을 누르면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해당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댓글의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고유번호 </a:t>
            </a:r>
            <a:r>
              <a:rPr lang="en-US" altLang="ko-KR" err="1">
                <a:highlight>
                  <a:srgbClr val="FFFF00"/>
                </a:highlight>
                <a:latin typeface="경기천년바탕 Regular" pitchFamily="18" charset="-127"/>
                <a:ea typeface="경기천년바탕 Regular" pitchFamily="18" charset="-127"/>
              </a:rPr>
              <a:t>replyunq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와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댓글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작성자 </a:t>
            </a:r>
            <a:r>
              <a:rPr lang="en-US" altLang="ko-KR" dirty="0" err="1">
                <a:highlight>
                  <a:srgbClr val="00FF00"/>
                </a:highlight>
                <a:latin typeface="경기천년바탕 Regular" pitchFamily="18" charset="-127"/>
                <a:ea typeface="경기천년바탕 Regular" pitchFamily="18" charset="-127"/>
              </a:rPr>
              <a:t>replyer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를 참고하여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삭제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페이지로 이동된다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87" y="2550154"/>
            <a:ext cx="8814931" cy="53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F4D90A-F911-4C24-B608-1B827752827D}"/>
              </a:ext>
            </a:extLst>
          </p:cNvPr>
          <p:cNvSpPr txBox="1"/>
          <p:nvPr/>
        </p:nvSpPr>
        <p:spPr>
          <a:xfrm>
            <a:off x="713009" y="98968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en-US" altLang="ko-KR" sz="2400" dirty="0" err="1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replyDelete</a:t>
            </a:r>
            <a:r>
              <a:rPr lang="en-US" altLang="ko-KR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467113D-83AF-487B-A470-DC3DD1F79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F6C1AAFE-21BA-459A-9E8B-588F1128EACE}"/>
              </a:ext>
            </a:extLst>
          </p:cNvPr>
          <p:cNvGrpSpPr/>
          <p:nvPr/>
        </p:nvGrpSpPr>
        <p:grpSpPr>
          <a:xfrm>
            <a:off x="3220548" y="3292093"/>
            <a:ext cx="4582332" cy="3414452"/>
            <a:chOff x="812628" y="3083111"/>
            <a:chExt cx="4582332" cy="3414452"/>
          </a:xfrm>
        </p:grpSpPr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0774EAE1-5305-4499-ADC6-593AD5838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1066" y="3083111"/>
              <a:ext cx="4340147" cy="3414452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6361387E-9D24-4E41-8ECC-D063F425691D}"/>
                </a:ext>
              </a:extLst>
            </p:cNvPr>
            <p:cNvSpPr/>
            <p:nvPr/>
          </p:nvSpPr>
          <p:spPr>
            <a:xfrm>
              <a:off x="812628" y="5749739"/>
              <a:ext cx="4582332" cy="33921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5259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28" y="1299240"/>
            <a:ext cx="588572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68146" y="1091142"/>
            <a:ext cx="361990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로그인이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 dirty="0" err="1" smtClean="0">
                <a:latin typeface="경기천년바탕 Regular" pitchFamily="18" charset="-127"/>
                <a:ea typeface="경기천년바탕 Regular" pitchFamily="18" charset="-127"/>
              </a:rPr>
              <a:t>안되있거나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/>
            </a:r>
            <a:b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</a:br>
            <a:r>
              <a:rPr lang="ko-KR" altLang="en-US" dirty="0" smtClean="0">
                <a:latin typeface="경기천년바탕 Regular" pitchFamily="18" charset="-127"/>
                <a:ea typeface="경기천년바탕 Regular" pitchFamily="18" charset="-127"/>
              </a:rPr>
              <a:t>현재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세션아이디와 </a:t>
            </a:r>
            <a:r>
              <a:rPr lang="ko-KR" altLang="en-US" dirty="0" err="1" smtClean="0">
                <a:latin typeface="경기천년바탕 Regular" pitchFamily="18" charset="-127"/>
                <a:ea typeface="경기천년바탕 Regular" pitchFamily="18" charset="-127"/>
              </a:rPr>
              <a:t>댓글작성자가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/>
            </a:r>
            <a:b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</a:br>
            <a:r>
              <a:rPr lang="ko-KR" altLang="en-US" dirty="0" smtClean="0">
                <a:latin typeface="경기천년바탕 Regular" pitchFamily="18" charset="-127"/>
                <a:ea typeface="경기천년바탕 Regular" pitchFamily="18" charset="-127"/>
              </a:rPr>
              <a:t>일치하지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않는 경우를 고려하였다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8005" y="3860668"/>
            <a:ext cx="3985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이상이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없을시에는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댓글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삭제를 하는 </a:t>
            </a: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sql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문을 실행한다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FE2B652-AFD2-47F2-8EDD-F39BE6AB2154}"/>
              </a:ext>
            </a:extLst>
          </p:cNvPr>
          <p:cNvSpPr txBox="1"/>
          <p:nvPr/>
        </p:nvSpPr>
        <p:spPr>
          <a:xfrm>
            <a:off x="713009" y="98968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en-US" altLang="ko-KR" sz="2400" dirty="0" err="1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replyDelete</a:t>
            </a:r>
            <a:r>
              <a:rPr lang="en-US" altLang="ko-KR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F08FF74-73E4-4E41-9619-35B1CD395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76DA45A-CB46-4FA9-BA60-E88610756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482" y="3425374"/>
            <a:ext cx="5295900" cy="1533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D56CA2B-C450-4615-950C-14D50D3A6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997" y="1091142"/>
            <a:ext cx="545238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37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09" y="2215091"/>
            <a:ext cx="516767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D5AE21-7FED-49A7-8BA0-4D11530B8D22}"/>
              </a:ext>
            </a:extLst>
          </p:cNvPr>
          <p:cNvSpPr txBox="1"/>
          <p:nvPr/>
        </p:nvSpPr>
        <p:spPr>
          <a:xfrm>
            <a:off x="713009" y="98968"/>
            <a:ext cx="276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en-US" altLang="ko-KR" sz="2400" dirty="0" err="1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boardWrite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1B8548D-B9DC-4150-8CDA-2E6981E928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9763691-BABB-4C79-9855-1689A5FE3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00" y="78910"/>
            <a:ext cx="5457825" cy="1724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65D80DBD-DC88-44DE-906F-531B8DA3E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282" y="2127120"/>
            <a:ext cx="4309808" cy="4316092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="" xmlns:a16="http://schemas.microsoft.com/office/drawing/2014/main" id="{5AE8C4B8-73A0-41EE-BEB9-300DB3A5D337}"/>
              </a:ext>
            </a:extLst>
          </p:cNvPr>
          <p:cNvSpPr/>
          <p:nvPr/>
        </p:nvSpPr>
        <p:spPr>
          <a:xfrm>
            <a:off x="8872008" y="1510608"/>
            <a:ext cx="210225" cy="88118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8099" y="1064696"/>
            <a:ext cx="6434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현재 세션을 확인하여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로그인이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되어있지 않으면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경고창과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함께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로그인페이지로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넘어간다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473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8530" y="1652977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오픈소스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에디터인 </a:t>
            </a: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summernote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를 사용하였다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30" y="2530543"/>
            <a:ext cx="7848872" cy="364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6BEE609-0C10-47C2-84B1-AE91A306D070}"/>
              </a:ext>
            </a:extLst>
          </p:cNvPr>
          <p:cNvSpPr txBox="1"/>
          <p:nvPr/>
        </p:nvSpPr>
        <p:spPr>
          <a:xfrm>
            <a:off x="713009" y="98968"/>
            <a:ext cx="276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en-US" altLang="ko-KR" sz="2400" dirty="0" err="1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boardWrite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87FFEB1-4AD2-4762-94CF-1F3CDF4AA5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91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41" y="837657"/>
            <a:ext cx="3779837" cy="592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49347" y="837657"/>
            <a:ext cx="6071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카테고리가 체크되어있으면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en-US" altLang="ko-KR" dirty="0" smtClean="0">
                <a:latin typeface="경기천년바탕 Regular" pitchFamily="18" charset="-127"/>
                <a:ea typeface="경기천년바탕 Regular" pitchFamily="18" charset="-127"/>
              </a:rPr>
              <a:t>sum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변수는 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1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이 된다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만약 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for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문이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끝날때까지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sum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변수가 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0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이라면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카테고리 체크가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되지않은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것이므로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카테고리를 선택하여 달라는 메시지가 뜬다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FF862F3-BA9F-441D-B037-C1143B3E6BCF}"/>
              </a:ext>
            </a:extLst>
          </p:cNvPr>
          <p:cNvSpPr txBox="1"/>
          <p:nvPr/>
        </p:nvSpPr>
        <p:spPr>
          <a:xfrm>
            <a:off x="713009" y="98968"/>
            <a:ext cx="276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en-US" altLang="ko-KR" sz="2400" dirty="0" err="1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boardWrite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AB28A51-4891-4DBB-8D84-633F8095B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F0A0D4E-6A55-4798-BE5E-0A18006176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099"/>
          <a:stretch/>
        </p:blipFill>
        <p:spPr>
          <a:xfrm>
            <a:off x="5591839" y="2602143"/>
            <a:ext cx="5240898" cy="39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01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06596" y="1452733"/>
            <a:ext cx="5083088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글쓰기 폼에서 작성한 모든 데이터를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저장 버튼을 누르면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boardWriteSave.jsp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파일로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넘겨주게된다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A40812-A913-465C-9419-ED20761B5D0F}"/>
              </a:ext>
            </a:extLst>
          </p:cNvPr>
          <p:cNvSpPr txBox="1"/>
          <p:nvPr/>
        </p:nvSpPr>
        <p:spPr>
          <a:xfrm>
            <a:off x="713009" y="98968"/>
            <a:ext cx="276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en-US" altLang="ko-KR" sz="2400" dirty="0" err="1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boardWrite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CE11038-8345-4FE7-BD9C-5DDD719BE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B798A6F7-36B6-495B-842D-B1A6BECDA589}"/>
              </a:ext>
            </a:extLst>
          </p:cNvPr>
          <p:cNvGrpSpPr/>
          <p:nvPr/>
        </p:nvGrpSpPr>
        <p:grpSpPr>
          <a:xfrm>
            <a:off x="1493356" y="1442718"/>
            <a:ext cx="3797033" cy="4562613"/>
            <a:chOff x="6582947" y="764459"/>
            <a:chExt cx="4627978" cy="5561098"/>
          </a:xfrm>
        </p:grpSpPr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92B2F121-F04D-4298-8560-BC12E9E42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2947" y="764459"/>
              <a:ext cx="4627978" cy="5561098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A1A71213-93BF-4A17-BB62-8E92DA02A8ED}"/>
                </a:ext>
              </a:extLst>
            </p:cNvPr>
            <p:cNvSpPr/>
            <p:nvPr/>
          </p:nvSpPr>
          <p:spPr>
            <a:xfrm>
              <a:off x="6582947" y="5946404"/>
              <a:ext cx="443398" cy="3791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9F3BBB5D-9F4A-4C34-943D-BF485F4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6" t="2492" r="1322" b="4133"/>
          <a:stretch/>
        </p:blipFill>
        <p:spPr>
          <a:xfrm>
            <a:off x="5912242" y="3902183"/>
            <a:ext cx="5271796" cy="15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08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2628" y="1263371"/>
            <a:ext cx="1067421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글 상세보기 창에서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수정하기 버튼을 </a:t>
            </a:r>
            <a:r>
              <a:rPr lang="ko-KR" altLang="en-US" dirty="0" smtClean="0">
                <a:latin typeface="경기천년바탕 Regular" pitchFamily="18" charset="-127"/>
                <a:ea typeface="경기천년바탕 Regular" pitchFamily="18" charset="-127"/>
              </a:rPr>
              <a:t>누르면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/>
            </a:r>
            <a:b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</a:br>
            <a:r>
              <a:rPr lang="ko-KR" altLang="en-US" dirty="0" err="1" smtClean="0">
                <a:latin typeface="경기천년바탕 Regular" pitchFamily="18" charset="-127"/>
                <a:ea typeface="경기천년바탕 Regular" pitchFamily="18" charset="-127"/>
              </a:rPr>
              <a:t>현재글의</a:t>
            </a:r>
            <a:r>
              <a:rPr lang="ko-KR" altLang="en-US" dirty="0" smtClean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unq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와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현재세션의 아이디를 </a:t>
            </a:r>
            <a:r>
              <a:rPr lang="ko-KR" altLang="en-US" dirty="0" smtClean="0">
                <a:latin typeface="경기천년바탕 Regular" pitchFamily="18" charset="-127"/>
                <a:ea typeface="경기천년바탕 Regular" pitchFamily="18" charset="-127"/>
              </a:rPr>
              <a:t>참고하여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 dirty="0" smtClean="0">
                <a:latin typeface="경기천년바탕 Regular" pitchFamily="18" charset="-127"/>
                <a:ea typeface="경기천년바탕 Regular" pitchFamily="18" charset="-127"/>
              </a:rPr>
              <a:t>수정하기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창으로 이동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58" y="2287395"/>
            <a:ext cx="990366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5256974-286E-40EB-B65E-29D6810B0147}"/>
              </a:ext>
            </a:extLst>
          </p:cNvPr>
          <p:cNvSpPr txBox="1"/>
          <p:nvPr/>
        </p:nvSpPr>
        <p:spPr>
          <a:xfrm>
            <a:off x="713009" y="98968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en-US" altLang="ko-KR" sz="2400" dirty="0" err="1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boardModify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C50996B-4959-4FD5-B6BA-42D9DFDA2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0034F7D3-1855-4FF6-A244-CAF9C743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12" y="3264327"/>
            <a:ext cx="2984931" cy="326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E08117EC-1E04-42F2-84DF-393B1ADD05B0}"/>
              </a:ext>
            </a:extLst>
          </p:cNvPr>
          <p:cNvCxnSpPr/>
          <p:nvPr/>
        </p:nvCxnSpPr>
        <p:spPr>
          <a:xfrm>
            <a:off x="53737" y="290509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031623B4-C113-450F-9CCB-6135EC0DDFBB}"/>
              </a:ext>
            </a:extLst>
          </p:cNvPr>
          <p:cNvGrpSpPr/>
          <p:nvPr/>
        </p:nvGrpSpPr>
        <p:grpSpPr>
          <a:xfrm>
            <a:off x="1205312" y="1405882"/>
            <a:ext cx="5800725" cy="4333875"/>
            <a:chOff x="406314" y="1611564"/>
            <a:chExt cx="5800725" cy="4333875"/>
          </a:xfrm>
        </p:grpSpPr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8F095F69-D6B3-404C-8ADB-7B1425C7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314" y="1611564"/>
              <a:ext cx="5800725" cy="4333875"/>
            </a:xfrm>
            <a:prstGeom prst="rect">
              <a:avLst/>
            </a:prstGeom>
          </p:spPr>
        </p:pic>
        <p:sp>
          <p:nvSpPr>
            <p:cNvPr id="18" name="사각형: 둥근 모서리 17">
              <a:extLst>
                <a:ext uri="{FF2B5EF4-FFF2-40B4-BE49-F238E27FC236}">
                  <a16:creationId xmlns="" xmlns:a16="http://schemas.microsoft.com/office/drawing/2014/main" id="{5FCA0227-8FB7-4C9E-B370-3551E3030E05}"/>
                </a:ext>
              </a:extLst>
            </p:cNvPr>
            <p:cNvSpPr/>
            <p:nvPr/>
          </p:nvSpPr>
          <p:spPr>
            <a:xfrm>
              <a:off x="1994426" y="4547632"/>
              <a:ext cx="851412" cy="24830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6" y="4590253"/>
            <a:ext cx="4917432" cy="140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37" y="4820383"/>
            <a:ext cx="4198937" cy="117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2330970-384C-4A57-AAA7-DC8A2937DEEC}"/>
              </a:ext>
            </a:extLst>
          </p:cNvPr>
          <p:cNvSpPr txBox="1"/>
          <p:nvPr/>
        </p:nvSpPr>
        <p:spPr>
          <a:xfrm>
            <a:off x="4646971" y="3186538"/>
            <a:ext cx="670957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수정하기 버튼을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눌렀을때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로그인이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되어있지 않은 상태와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, </a:t>
            </a:r>
            <a:r>
              <a:rPr lang="en-US" altLang="ko-KR" dirty="0" smtClean="0">
                <a:latin typeface="경기천년바탕 Regular" pitchFamily="18" charset="-127"/>
                <a:ea typeface="경기천년바탕 Regular" pitchFamily="18" charset="-127"/>
              </a:rPr>
              <a:t/>
            </a:r>
            <a:br>
              <a:rPr lang="en-US" altLang="ko-KR" dirty="0" smtClean="0">
                <a:latin typeface="경기천년바탕 Regular" pitchFamily="18" charset="-127"/>
                <a:ea typeface="경기천년바탕 Regular" pitchFamily="18" charset="-127"/>
              </a:rPr>
            </a:br>
            <a:r>
              <a:rPr lang="ko-KR" altLang="en-US" dirty="0" smtClean="0">
                <a:latin typeface="경기천년바탕 Regular" pitchFamily="18" charset="-127"/>
                <a:ea typeface="경기천년바탕 Regular" pitchFamily="18" charset="-127"/>
              </a:rPr>
              <a:t>작성자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아이디와 현재 세션아이디가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일치하지 않은 상태를 고려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01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35" y="1908890"/>
            <a:ext cx="6582230" cy="485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6235" y="911596"/>
            <a:ext cx="6386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글 수정은 </a:t>
            </a:r>
            <a:r>
              <a:rPr lang="ko-KR" altLang="en-US" dirty="0" smtClean="0">
                <a:latin typeface="경기천년바탕 Regular" pitchFamily="18" charset="-127"/>
                <a:ea typeface="경기천년바탕 Regular" pitchFamily="18" charset="-127"/>
              </a:rPr>
              <a:t>글쓰기 파일과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거의 동일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글쓰기 폼에서 수정하기 전의 데이터가 표시된다는 점만 다르다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1E90DB-A9A9-4C51-9FB3-C96B86C0EB99}"/>
              </a:ext>
            </a:extLst>
          </p:cNvPr>
          <p:cNvSpPr txBox="1"/>
          <p:nvPr/>
        </p:nvSpPr>
        <p:spPr>
          <a:xfrm>
            <a:off x="713009" y="98968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en-US" altLang="ko-KR" sz="2400" dirty="0" err="1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boardModify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A44C0AC-5FAB-4041-B8D4-809C04CAD4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4C7D16AF-5028-40BF-B143-632499692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746" y="1908890"/>
            <a:ext cx="4009150" cy="4588957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566C37F7-38EB-4CC1-A6DA-A09A23F62A34}"/>
              </a:ext>
            </a:extLst>
          </p:cNvPr>
          <p:cNvCxnSpPr>
            <a:cxnSpLocks/>
          </p:cNvCxnSpPr>
          <p:nvPr/>
        </p:nvCxnSpPr>
        <p:spPr>
          <a:xfrm>
            <a:off x="6096000" y="3125755"/>
            <a:ext cx="1172547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36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말풍선: 모서리가 둥근 사각형 22">
            <a:extLst>
              <a:ext uri="{FF2B5EF4-FFF2-40B4-BE49-F238E27FC236}">
                <a16:creationId xmlns="" xmlns:a16="http://schemas.microsoft.com/office/drawing/2014/main" id="{43A021FD-DD45-409E-B37C-A07178D82E7E}"/>
              </a:ext>
            </a:extLst>
          </p:cNvPr>
          <p:cNvSpPr/>
          <p:nvPr/>
        </p:nvSpPr>
        <p:spPr>
          <a:xfrm rot="5400000">
            <a:off x="2997673" y="3937519"/>
            <a:ext cx="1251593" cy="2103157"/>
          </a:xfrm>
          <a:prstGeom prst="wedgeRoundRectCallout">
            <a:avLst>
              <a:gd name="adj1" fmla="val 8784"/>
              <a:gd name="adj2" fmla="val 81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팀원소개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45" name="말풍선: 모서리가 둥근 사각형 44">
            <a:extLst>
              <a:ext uri="{FF2B5EF4-FFF2-40B4-BE49-F238E27FC236}">
                <a16:creationId xmlns="" xmlns:a16="http://schemas.microsoft.com/office/drawing/2014/main" id="{78452E83-22F3-4E29-9605-0DC05D20C35E}"/>
              </a:ext>
            </a:extLst>
          </p:cNvPr>
          <p:cNvSpPr/>
          <p:nvPr/>
        </p:nvSpPr>
        <p:spPr>
          <a:xfrm rot="5400000">
            <a:off x="742014" y="3919574"/>
            <a:ext cx="1251593" cy="2103157"/>
          </a:xfrm>
          <a:prstGeom prst="wedgeRoundRectCallout">
            <a:avLst>
              <a:gd name="adj1" fmla="val 8784"/>
              <a:gd name="adj2" fmla="val 81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9AECB60-1B38-4BFD-B7FB-132F25037037}"/>
              </a:ext>
            </a:extLst>
          </p:cNvPr>
          <p:cNvSpPr txBox="1"/>
          <p:nvPr/>
        </p:nvSpPr>
        <p:spPr>
          <a:xfrm>
            <a:off x="291985" y="4740319"/>
            <a:ext cx="210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 작성 관련 기능 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801899D-6468-4167-B37E-DB4E7B90D53C}"/>
              </a:ext>
            </a:extLst>
          </p:cNvPr>
          <p:cNvSpPr txBox="1"/>
          <p:nvPr/>
        </p:nvSpPr>
        <p:spPr>
          <a:xfrm>
            <a:off x="456658" y="3861960"/>
            <a:ext cx="1773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김효정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EA0A48E0-A9DF-4392-B02A-B0C4B452D7A6}"/>
              </a:ext>
            </a:extLst>
          </p:cNvPr>
          <p:cNvSpPr txBox="1"/>
          <p:nvPr/>
        </p:nvSpPr>
        <p:spPr>
          <a:xfrm>
            <a:off x="2571891" y="4740319"/>
            <a:ext cx="206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DB 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설계</a:t>
            </a:r>
            <a:r>
              <a:rPr lang="en-US" altLang="ko-KR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보수 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F316E10-B029-4CCC-813B-D26DC6F0B8AA}"/>
              </a:ext>
            </a:extLst>
          </p:cNvPr>
          <p:cNvSpPr txBox="1"/>
          <p:nvPr/>
        </p:nvSpPr>
        <p:spPr>
          <a:xfrm>
            <a:off x="2677613" y="3851084"/>
            <a:ext cx="1773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도유정</a:t>
            </a: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="" xmlns:a16="http://schemas.microsoft.com/office/drawing/2014/main" id="{6432AF09-DA65-4E7B-8BFE-2B6729F778A2}"/>
              </a:ext>
            </a:extLst>
          </p:cNvPr>
          <p:cNvSpPr/>
          <p:nvPr/>
        </p:nvSpPr>
        <p:spPr>
          <a:xfrm rot="5400000">
            <a:off x="5366480" y="3904184"/>
            <a:ext cx="1251593" cy="2103157"/>
          </a:xfrm>
          <a:prstGeom prst="wedgeRoundRectCallout">
            <a:avLst>
              <a:gd name="adj1" fmla="val 8784"/>
              <a:gd name="adj2" fmla="val 81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4126C76-B8B3-43C9-86E1-9CFE4E8EEF22}"/>
              </a:ext>
            </a:extLst>
          </p:cNvPr>
          <p:cNvSpPr txBox="1"/>
          <p:nvPr/>
        </p:nvSpPr>
        <p:spPr>
          <a:xfrm>
            <a:off x="4990561" y="3859229"/>
            <a:ext cx="1773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박예진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D9C859A-24C4-4CAC-995D-23F49595D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29" y="1964661"/>
            <a:ext cx="1808250" cy="191001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BA831DA4-CDBA-4700-8C1D-7BF87CA34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22" y="1949213"/>
            <a:ext cx="1808250" cy="191001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B74D5042-EAFF-45F4-8F97-C8AFF79ED0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5" y="1949213"/>
            <a:ext cx="1808250" cy="19100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16047DD-34B3-4429-86A1-41A917682A70}"/>
              </a:ext>
            </a:extLst>
          </p:cNvPr>
          <p:cNvSpPr/>
          <p:nvPr/>
        </p:nvSpPr>
        <p:spPr>
          <a:xfrm>
            <a:off x="5215878" y="4755708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검색 관련 기능</a:t>
            </a:r>
            <a:endParaRPr lang="en-US" altLang="ko-KR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4B941A1-7187-4B58-A254-52E094B9B95A}"/>
              </a:ext>
            </a:extLst>
          </p:cNvPr>
          <p:cNvGrpSpPr/>
          <p:nvPr/>
        </p:nvGrpSpPr>
        <p:grpSpPr>
          <a:xfrm>
            <a:off x="9796858" y="1964661"/>
            <a:ext cx="2103157" cy="3647733"/>
            <a:chOff x="7309506" y="1949213"/>
            <a:chExt cx="2103157" cy="3647733"/>
          </a:xfrm>
        </p:grpSpPr>
        <p:sp>
          <p:nvSpPr>
            <p:cNvPr id="25" name="말풍선: 모서리가 둥근 사각형 24">
              <a:extLst>
                <a:ext uri="{FF2B5EF4-FFF2-40B4-BE49-F238E27FC236}">
                  <a16:creationId xmlns="" xmlns:a16="http://schemas.microsoft.com/office/drawing/2014/main" id="{F20F20B6-124E-443E-886C-898209097F13}"/>
                </a:ext>
              </a:extLst>
            </p:cNvPr>
            <p:cNvSpPr/>
            <p:nvPr/>
          </p:nvSpPr>
          <p:spPr>
            <a:xfrm rot="5400000">
              <a:off x="7735288" y="3919571"/>
              <a:ext cx="1251593" cy="2103157"/>
            </a:xfrm>
            <a:prstGeom prst="wedgeRoundRectCallout">
              <a:avLst>
                <a:gd name="adj1" fmla="val 8784"/>
                <a:gd name="adj2" fmla="val 81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33D9AE58-C7D2-43BE-AA13-6F02EF16D545}"/>
                </a:ext>
              </a:extLst>
            </p:cNvPr>
            <p:cNvSpPr txBox="1"/>
            <p:nvPr/>
          </p:nvSpPr>
          <p:spPr>
            <a:xfrm>
              <a:off x="7476045" y="3861960"/>
              <a:ext cx="1773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경기천년바탕 Bold" panose="02020803020101020101" pitchFamily="18" charset="-127"/>
                  <a:ea typeface="경기천년바탕 Bold" panose="02020803020101020101" pitchFamily="18" charset="-127"/>
                </a:rPr>
                <a:t>허성민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98B04694-CA72-45A1-B3D7-9DF300643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936" y="1949213"/>
              <a:ext cx="1938281" cy="1938281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B215A58F-3ADD-41A9-8669-C36919235F4B}"/>
                </a:ext>
              </a:extLst>
            </p:cNvPr>
            <p:cNvSpPr/>
            <p:nvPr/>
          </p:nvSpPr>
          <p:spPr>
            <a:xfrm>
              <a:off x="7560223" y="4665931"/>
              <a:ext cx="16017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경기천년바탕 Bold" panose="02020803020101020101" pitchFamily="18" charset="-127"/>
                  <a:ea typeface="경기천년바탕 Bold" panose="02020803020101020101" pitchFamily="18" charset="-127"/>
                </a:rPr>
                <a:t>웹 사이트구조</a:t>
              </a:r>
              <a:r>
                <a:rPr lang="en-US" altLang="ko-KR" dirty="0">
                  <a:latin typeface="경기천년바탕 Bold" panose="02020803020101020101" pitchFamily="18" charset="-127"/>
                  <a:ea typeface="경기천년바탕 Bold" panose="02020803020101020101" pitchFamily="18" charset="-127"/>
                </a:rPr>
                <a:t>,</a:t>
              </a:r>
            </a:p>
            <a:p>
              <a:pPr algn="ctr"/>
              <a:r>
                <a:rPr lang="ko-KR" altLang="en-US" dirty="0">
                  <a:latin typeface="경기천년바탕 Bold" panose="02020803020101020101" pitchFamily="18" charset="-127"/>
                  <a:ea typeface="경기천년바탕 Bold" panose="02020803020101020101" pitchFamily="18" charset="-127"/>
                </a:rPr>
                <a:t>디자인 </a:t>
              </a:r>
              <a:endPara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566E7D6-AE04-4AB3-9FA4-77B3F000BA77}"/>
              </a:ext>
            </a:extLst>
          </p:cNvPr>
          <p:cNvGrpSpPr/>
          <p:nvPr/>
        </p:nvGrpSpPr>
        <p:grpSpPr>
          <a:xfrm>
            <a:off x="7408362" y="1949213"/>
            <a:ext cx="2103157" cy="3632284"/>
            <a:chOff x="9696360" y="1964661"/>
            <a:chExt cx="2103157" cy="3632284"/>
          </a:xfrm>
        </p:grpSpPr>
        <p:sp>
          <p:nvSpPr>
            <p:cNvPr id="26" name="말풍선: 모서리가 둥근 사각형 25">
              <a:extLst>
                <a:ext uri="{FF2B5EF4-FFF2-40B4-BE49-F238E27FC236}">
                  <a16:creationId xmlns="" xmlns:a16="http://schemas.microsoft.com/office/drawing/2014/main" id="{28E53C90-3A12-4B70-8CCF-F5C79E1AD55B}"/>
                </a:ext>
              </a:extLst>
            </p:cNvPr>
            <p:cNvSpPr/>
            <p:nvPr/>
          </p:nvSpPr>
          <p:spPr>
            <a:xfrm rot="5400000">
              <a:off x="10122142" y="3919570"/>
              <a:ext cx="1251593" cy="2103157"/>
            </a:xfrm>
            <a:prstGeom prst="wedgeRoundRectCallout">
              <a:avLst>
                <a:gd name="adj1" fmla="val 8784"/>
                <a:gd name="adj2" fmla="val 814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AA60888B-75CF-48FE-8116-864FF9B13DB8}"/>
                </a:ext>
              </a:extLst>
            </p:cNvPr>
            <p:cNvSpPr txBox="1"/>
            <p:nvPr/>
          </p:nvSpPr>
          <p:spPr>
            <a:xfrm>
              <a:off x="9913037" y="3846330"/>
              <a:ext cx="1773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경기천년바탕 Bold" panose="02020803020101020101" pitchFamily="18" charset="-127"/>
                  <a:ea typeface="경기천년바탕 Bold" panose="02020803020101020101" pitchFamily="18" charset="-127"/>
                </a:rPr>
                <a:t>신지홍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="" xmlns:a16="http://schemas.microsoft.com/office/drawing/2014/main" id="{B7F536D3-1B24-40D8-8664-898EA476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9546" y="1964661"/>
              <a:ext cx="1938281" cy="1938281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FD003D28-BD26-4A3A-A31A-A4493B9213AC}"/>
                </a:ext>
              </a:extLst>
            </p:cNvPr>
            <p:cNvSpPr/>
            <p:nvPr/>
          </p:nvSpPr>
          <p:spPr>
            <a:xfrm>
              <a:off x="9733079" y="4771097"/>
              <a:ext cx="20297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경기천년바탕 Bold" panose="02020803020101020101" pitchFamily="18" charset="-127"/>
                  <a:ea typeface="경기천년바탕 Bold" panose="02020803020101020101" pitchFamily="18" charset="-127"/>
                </a:rPr>
                <a:t>로그인 및 회원가입</a:t>
              </a:r>
              <a:endPara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208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3009" y="1205943"/>
            <a:ext cx="4984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앞에서 보낸 데이터를 </a:t>
            </a: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getParameter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로 받아와서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Update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하는 </a:t>
            </a: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sql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문을 작성했다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99" y="2146621"/>
            <a:ext cx="4968552" cy="438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E9A0A5-6CE8-4E3C-99B8-6E94CF76A7AF}"/>
              </a:ext>
            </a:extLst>
          </p:cNvPr>
          <p:cNvSpPr txBox="1"/>
          <p:nvPr/>
        </p:nvSpPr>
        <p:spPr>
          <a:xfrm>
            <a:off x="713009" y="98968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en-US" altLang="ko-KR" sz="2400" dirty="0" err="1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boardModify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7129510-FB09-443E-9B40-55BDDCAF28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7C473821-7456-4589-8316-B1FD98CA52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53"/>
          <a:stretch/>
        </p:blipFill>
        <p:spPr>
          <a:xfrm>
            <a:off x="6224454" y="2696547"/>
            <a:ext cx="5314950" cy="15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44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92" y="2227816"/>
            <a:ext cx="10216792" cy="34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4B3320C-AB60-41C8-9939-36B7C843EE24}"/>
              </a:ext>
            </a:extLst>
          </p:cNvPr>
          <p:cNvSpPr txBox="1"/>
          <p:nvPr/>
        </p:nvSpPr>
        <p:spPr>
          <a:xfrm>
            <a:off x="713009" y="9896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글쓰기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en-US" altLang="ko-KR" sz="2400" dirty="0" err="1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boardDelete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DE93C49-2007-46A6-BDBD-C091D69F18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DF9225A-7DBB-410D-9019-AF273481FBA4}"/>
              </a:ext>
            </a:extLst>
          </p:cNvPr>
          <p:cNvSpPr txBox="1"/>
          <p:nvPr/>
        </p:nvSpPr>
        <p:spPr>
          <a:xfrm>
            <a:off x="956820" y="1363172"/>
            <a:ext cx="9108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글 상세보기 창에서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삭제하기 버튼을 누르면현재글의 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unq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와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현재세션의 아이디를 참고하여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삭제하기 창으로 이동이 된다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.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9CD6A0C-5566-45C6-BFE3-8A9C1B3BC5D7}"/>
              </a:ext>
            </a:extLst>
          </p:cNvPr>
          <p:cNvCxnSpPr/>
          <p:nvPr/>
        </p:nvCxnSpPr>
        <p:spPr>
          <a:xfrm>
            <a:off x="53737" y="290509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DD88946A-3314-47F3-9BE8-E834E3E84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14" y="3069357"/>
            <a:ext cx="3673860" cy="334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06129ED5-B51E-4209-B8B0-1EE81F7C4AA8}"/>
              </a:ext>
            </a:extLst>
          </p:cNvPr>
          <p:cNvGrpSpPr/>
          <p:nvPr/>
        </p:nvGrpSpPr>
        <p:grpSpPr>
          <a:xfrm>
            <a:off x="749062" y="1891698"/>
            <a:ext cx="5400675" cy="4000500"/>
            <a:chOff x="956820" y="1952658"/>
            <a:chExt cx="5400675" cy="4000500"/>
          </a:xfrm>
        </p:grpSpPr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E206BE60-2837-4428-B6FA-7EEA2C6CE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6820" y="1952658"/>
              <a:ext cx="5400675" cy="4000500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1DF1FF9A-863D-4B71-B3C4-863797FD7B79}"/>
                </a:ext>
              </a:extLst>
            </p:cNvPr>
            <p:cNvSpPr/>
            <p:nvPr/>
          </p:nvSpPr>
          <p:spPr>
            <a:xfrm>
              <a:off x="3228392" y="4606261"/>
              <a:ext cx="830980" cy="20833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093F7AF-A03A-431B-8773-50F6C753FFF6}"/>
              </a:ext>
            </a:extLst>
          </p:cNvPr>
          <p:cNvSpPr txBox="1"/>
          <p:nvPr/>
        </p:nvSpPr>
        <p:spPr>
          <a:xfrm>
            <a:off x="6208488" y="3446336"/>
            <a:ext cx="613487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수정하기와 마찬가지로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로그인이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되어있지 않은 상태와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작성자 아이디와 현재 세션 아이디가 일치하지 않는 상태를 고려하였다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0EB10CF3-F801-442F-A507-E1F3474B0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8047" y="4886131"/>
            <a:ext cx="53149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39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검색기능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D51076-C168-40F4-896E-D842DABEB5B1}"/>
              </a:ext>
            </a:extLst>
          </p:cNvPr>
          <p:cNvSpPr txBox="1"/>
          <p:nvPr/>
        </p:nvSpPr>
        <p:spPr>
          <a:xfrm>
            <a:off x="5862702" y="2125158"/>
            <a:ext cx="5330093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ko-KR" alt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경기천년바탕 Regular" pitchFamily="18" charset="-127"/>
                <a:ea typeface="경기천년바탕 Regular" pitchFamily="18" charset="-127"/>
                <a:cs typeface="Times New Roman" panose="02020603050405020304" pitchFamily="18" charset="0"/>
              </a:rPr>
              <a:t>검색 단어</a:t>
            </a:r>
            <a:r>
              <a:rPr lang="en-US" altLang="ko-KR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경기천년바탕 Regular" pitchFamily="18" charset="-127"/>
                <a:ea typeface="경기천년바탕 Regular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경기천년바탕 Regular" pitchFamily="18" charset="-127"/>
                <a:ea typeface="경기천년바탕 Regular" pitchFamily="18" charset="-127"/>
                <a:cs typeface="Times New Roman" panose="02020603050405020304" pitchFamily="18" charset="0"/>
              </a:rPr>
              <a:t>검색 분류</a:t>
            </a:r>
            <a:r>
              <a:rPr lang="en-US" altLang="ko-KR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경기천년바탕 Regular" pitchFamily="18" charset="-127"/>
                <a:ea typeface="경기천년바탕 Regular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경기천년바탕 Regular" pitchFamily="18" charset="-127"/>
                <a:ea typeface="경기천년바탕 Regular" pitchFamily="18" charset="-127"/>
                <a:cs typeface="Times New Roman" panose="02020603050405020304" pitchFamily="18" charset="0"/>
              </a:rPr>
              <a:t>단어</a:t>
            </a:r>
            <a:r>
              <a:rPr lang="ko-KR" altLang="en-US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바탕 Regular" pitchFamily="18" charset="-127"/>
                <a:ea typeface="경기천년바탕 Regular" pitchFamily="18" charset="-127"/>
                <a:cs typeface="Times New Roman" panose="02020603050405020304" pitchFamily="18" charset="0"/>
              </a:rPr>
              <a:t> 제외 값을 받아 오기</a:t>
            </a:r>
            <a:endParaRPr lang="en-US" altLang="ko-KR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경기천년바탕 Regular" pitchFamily="18" charset="-127"/>
              <a:ea typeface="경기천년바탕 Regular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경기천년바탕 Regular" pitchFamily="18" charset="-127"/>
              <a:ea typeface="경기천년바탕 Regular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3561886-ADD9-45B5-BBB6-D8B656D87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785" y="1212423"/>
            <a:ext cx="6485182" cy="6553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5E5899B-E64A-4086-85B3-C39B85D4DAB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2628" y="2865757"/>
            <a:ext cx="2585572" cy="2092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10E5B09-52A5-486D-A946-3F632E0B6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941" y="3429000"/>
            <a:ext cx="4648603" cy="138696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EF49B54F-9F06-4D2E-B189-5927F0BB055D}"/>
              </a:ext>
            </a:extLst>
          </p:cNvPr>
          <p:cNvSpPr/>
          <p:nvPr/>
        </p:nvSpPr>
        <p:spPr>
          <a:xfrm>
            <a:off x="849952" y="3831055"/>
            <a:ext cx="2518731" cy="1087436"/>
          </a:xfrm>
          <a:prstGeom prst="roundRect">
            <a:avLst>
              <a:gd name="adj" fmla="val 5256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8E61CCDB-FF96-4997-9CA3-D027D14D5358}"/>
              </a:ext>
            </a:extLst>
          </p:cNvPr>
          <p:cNvGrpSpPr/>
          <p:nvPr/>
        </p:nvGrpSpPr>
        <p:grpSpPr>
          <a:xfrm>
            <a:off x="3746544" y="5467616"/>
            <a:ext cx="4498352" cy="481302"/>
            <a:chOff x="4912540" y="5643638"/>
            <a:chExt cx="4498352" cy="481302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331E67A-1C5E-41E8-9585-D67834012FB7}"/>
                </a:ext>
              </a:extLst>
            </p:cNvPr>
            <p:cNvSpPr txBox="1"/>
            <p:nvPr/>
          </p:nvSpPr>
          <p:spPr>
            <a:xfrm>
              <a:off x="4912540" y="5643638"/>
              <a:ext cx="4498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경기천년바탕 Regular" pitchFamily="18" charset="-127"/>
                  <a:ea typeface="경기천년바탕 Regular" pitchFamily="18" charset="-127"/>
                </a:rPr>
                <a:t>선택 분류창을 </a:t>
              </a:r>
              <a:r>
                <a:rPr lang="ko-KR" altLang="en-US" sz="2000" b="1">
                  <a:latin typeface="경기천년바탕 Regular" pitchFamily="18" charset="-127"/>
                  <a:ea typeface="경기천년바탕 Regular" pitchFamily="18" charset="-127"/>
                </a:rPr>
                <a:t>제목</a:t>
              </a:r>
              <a:r>
                <a:rPr lang="en-US" altLang="ko-KR" sz="2000">
                  <a:latin typeface="경기천년바탕 Regular" pitchFamily="18" charset="-127"/>
                  <a:ea typeface="경기천년바탕 Regular" pitchFamily="18" charset="-127"/>
                </a:rPr>
                <a:t>,</a:t>
              </a:r>
              <a:r>
                <a:rPr lang="ko-KR" altLang="en-US" sz="2000" b="1">
                  <a:latin typeface="경기천년바탕 Regular" pitchFamily="18" charset="-127"/>
                  <a:ea typeface="경기천년바탕 Regular" pitchFamily="18" charset="-127"/>
                </a:rPr>
                <a:t>재료</a:t>
              </a:r>
              <a:r>
                <a:rPr lang="en-US" altLang="ko-KR" sz="2000">
                  <a:latin typeface="경기천년바탕 Regular" pitchFamily="18" charset="-127"/>
                  <a:ea typeface="경기천년바탕 Regular" pitchFamily="18" charset="-127"/>
                </a:rPr>
                <a:t>,</a:t>
              </a:r>
              <a:r>
                <a:rPr lang="ko-KR" altLang="en-US" sz="2000" b="1">
                  <a:latin typeface="경기천년바탕 Regular" pitchFamily="18" charset="-127"/>
                  <a:ea typeface="경기천년바탕 Regular" pitchFamily="18" charset="-127"/>
                </a:rPr>
                <a:t>레시피</a:t>
              </a:r>
              <a:r>
                <a:rPr lang="ko-KR" altLang="en-US">
                  <a:latin typeface="경기천년바탕 Regular" pitchFamily="18" charset="-127"/>
                  <a:ea typeface="경기천년바탕 Regular" pitchFamily="18" charset="-127"/>
                </a:rPr>
                <a:t>로 나눔</a:t>
              </a:r>
              <a:endParaRPr lang="ko-KR" altLang="en-US" dirty="0">
                <a:latin typeface="경기천년바탕 Regular" pitchFamily="18" charset="-127"/>
                <a:ea typeface="경기천년바탕 Regular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C8052D19-0CBB-4987-A173-D422C497216D}"/>
                </a:ext>
              </a:extLst>
            </p:cNvPr>
            <p:cNvCxnSpPr>
              <a:cxnSpLocks/>
            </p:cNvCxnSpPr>
            <p:nvPr/>
          </p:nvCxnSpPr>
          <p:spPr>
            <a:xfrm>
              <a:off x="5019535" y="6124940"/>
              <a:ext cx="4152454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606F378B-82A3-4E00-932A-03FC7C74EDFC}"/>
              </a:ext>
            </a:extLst>
          </p:cNvPr>
          <p:cNvCxnSpPr>
            <a:cxnSpLocks/>
          </p:cNvCxnSpPr>
          <p:nvPr/>
        </p:nvCxnSpPr>
        <p:spPr>
          <a:xfrm>
            <a:off x="3368683" y="4903857"/>
            <a:ext cx="634481" cy="490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94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AC5674B-6584-4851-8C18-8D93B9C4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39" y="3429000"/>
            <a:ext cx="5270900" cy="2846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A0E02F2-EEF9-4805-BAA7-4593F21702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88555" y="982947"/>
            <a:ext cx="5731510" cy="22377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B48AE5B-E424-4E2A-9BA7-077E9D20F69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93667" y="4065758"/>
            <a:ext cx="5234940" cy="1996440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="" xmlns:a16="http://schemas.microsoft.com/office/drawing/2014/main" id="{D5D73E0B-9536-465B-A213-931443D37E15}"/>
              </a:ext>
            </a:extLst>
          </p:cNvPr>
          <p:cNvSpPr/>
          <p:nvPr/>
        </p:nvSpPr>
        <p:spPr>
          <a:xfrm>
            <a:off x="8800912" y="3429000"/>
            <a:ext cx="210225" cy="88118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9A53BA8-B341-4218-9241-99B444EA90F2}"/>
              </a:ext>
            </a:extLst>
          </p:cNvPr>
          <p:cNvSpPr txBox="1"/>
          <p:nvPr/>
        </p:nvSpPr>
        <p:spPr>
          <a:xfrm>
            <a:off x="593088" y="1293217"/>
            <a:ext cx="5387833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경기천년바탕 Regular" pitchFamily="18" charset="-127"/>
                <a:ea typeface="경기천년바탕 Regular" pitchFamily="18" charset="-127"/>
              </a:rPr>
              <a:t>분류는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선택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,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제외하기는  선택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안할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경우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	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여러 개 검색 시 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split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를 써서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	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바탕 Regular" pitchFamily="18" charset="-127"/>
                <a:ea typeface="경기천년바탕 Regular" pitchFamily="18" charset="-127"/>
              </a:rPr>
              <a:t>‘ , ’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로 나누어 검색 가능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808927C-DE73-47CE-8352-86CA7A6B40FE}"/>
              </a:ext>
            </a:extLst>
          </p:cNvPr>
          <p:cNvSpPr txBox="1"/>
          <p:nvPr/>
        </p:nvSpPr>
        <p:spPr>
          <a:xfrm>
            <a:off x="713009" y="98968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검색기능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E975EC9D-6B70-41AE-B8D0-FE26C22503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47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64536AC-5F22-4AC8-9184-C087AEC8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47" y="5225690"/>
            <a:ext cx="6312349" cy="6248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CD2B708-2C35-4604-8ABD-12B4F1E20B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0368" y="2341428"/>
            <a:ext cx="5311140" cy="21751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DA678FB-6B82-46D8-985C-F58626FD8F95}"/>
              </a:ext>
            </a:extLst>
          </p:cNvPr>
          <p:cNvPicPr/>
          <p:nvPr/>
        </p:nvPicPr>
        <p:blipFill rotWithShape="1">
          <a:blip r:embed="rId4"/>
          <a:srcRect l="5676" t="13476" r="7847" b="6906"/>
          <a:stretch/>
        </p:blipFill>
        <p:spPr>
          <a:xfrm>
            <a:off x="7210336" y="3429000"/>
            <a:ext cx="4592888" cy="2827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22F6B05-E794-438F-9CFF-F7A68A550D32}"/>
              </a:ext>
            </a:extLst>
          </p:cNvPr>
          <p:cNvSpPr txBox="1"/>
          <p:nvPr/>
        </p:nvSpPr>
        <p:spPr>
          <a:xfrm>
            <a:off x="709987" y="1319863"/>
            <a:ext cx="5786189" cy="4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경기천년바탕 Regular" pitchFamily="18" charset="-127"/>
                <a:ea typeface="경기천년바탕 Regular" pitchFamily="18" charset="-127"/>
              </a:rPr>
              <a:t>분류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,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제외하기를 선택 할 경우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not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like </a:t>
            </a:r>
            <a:r>
              <a:rPr lang="en-US" altLang="ko-KR" dirty="0" smtClean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 dirty="0" smtClean="0">
                <a:latin typeface="경기천년바탕 Regular" pitchFamily="18" charset="-127"/>
                <a:ea typeface="경기천년바탕 Regular" pitchFamily="18" charset="-127"/>
              </a:rPr>
              <a:t>사용해서 </a:t>
            </a:r>
            <a:r>
              <a:rPr lang="ko-KR" altLang="en-US" dirty="0" smtClean="0">
                <a:latin typeface="경기천년바탕 Regular" pitchFamily="18" charset="-127"/>
                <a:ea typeface="경기천년바탕 Regular" pitchFamily="18" charset="-127"/>
              </a:rPr>
              <a:t>검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색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D84EF8D4-5F7C-47D8-9974-312771DBF4F5}"/>
              </a:ext>
            </a:extLst>
          </p:cNvPr>
          <p:cNvCxnSpPr>
            <a:cxnSpLocks/>
          </p:cNvCxnSpPr>
          <p:nvPr/>
        </p:nvCxnSpPr>
        <p:spPr>
          <a:xfrm>
            <a:off x="6096000" y="3564294"/>
            <a:ext cx="929951" cy="952278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5D1CC1C-77F3-40BD-9950-15BBC33DB38A}"/>
              </a:ext>
            </a:extLst>
          </p:cNvPr>
          <p:cNvSpPr txBox="1"/>
          <p:nvPr/>
        </p:nvSpPr>
        <p:spPr>
          <a:xfrm>
            <a:off x="713009" y="98968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검색기능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DAB3A5A-CBB3-4343-BFA2-80478C67C2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9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3AC8968-D781-4C2B-8F7C-DD78F8B3C6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5172" y="2906814"/>
            <a:ext cx="5778701" cy="21218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28DE987-D133-4A77-98F2-528DA22B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28" y="5278467"/>
            <a:ext cx="6226080" cy="8535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EC5DF5AF-8ECC-4104-ACAE-E90A85FEC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4" y="1267194"/>
            <a:ext cx="5409158" cy="38080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A9FC1A0-51C8-48BD-A8AD-69FF91C2E6C5}"/>
              </a:ext>
            </a:extLst>
          </p:cNvPr>
          <p:cNvSpPr txBox="1"/>
          <p:nvPr/>
        </p:nvSpPr>
        <p:spPr>
          <a:xfrm>
            <a:off x="7901235" y="2347698"/>
            <a:ext cx="339969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글쓴이 아이디를 클릭 시 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해당 글쓴이가 쓴 글만 보임 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="" xmlns:a16="http://schemas.microsoft.com/office/drawing/2014/main" id="{4BFC0229-8970-4614-B145-378C4D94006E}"/>
              </a:ext>
            </a:extLst>
          </p:cNvPr>
          <p:cNvCxnSpPr>
            <a:cxnSpLocks/>
          </p:cNvCxnSpPr>
          <p:nvPr/>
        </p:nvCxnSpPr>
        <p:spPr>
          <a:xfrm>
            <a:off x="3320593" y="2598952"/>
            <a:ext cx="2958910" cy="1640139"/>
          </a:xfrm>
          <a:prstGeom prst="bentConnector3">
            <a:avLst>
              <a:gd name="adj1" fmla="val 48739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ABD1C92-B69E-4708-B78E-7044E7D44418}"/>
              </a:ext>
            </a:extLst>
          </p:cNvPr>
          <p:cNvSpPr txBox="1"/>
          <p:nvPr/>
        </p:nvSpPr>
        <p:spPr>
          <a:xfrm>
            <a:off x="713009" y="98968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검색기능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2C5AD34-ED2F-44EA-9A55-839C501DDC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78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507AAD3-9CD7-4213-9F94-197FB0759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" t="2164" r="3728" b="2940"/>
          <a:stretch/>
        </p:blipFill>
        <p:spPr>
          <a:xfrm>
            <a:off x="2065666" y="1001239"/>
            <a:ext cx="8060668" cy="52140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DB</a:t>
            </a:r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B26CC05-4807-4324-A86E-DBE9287A05D4}"/>
              </a:ext>
            </a:extLst>
          </p:cNvPr>
          <p:cNvSpPr txBox="1"/>
          <p:nvPr/>
        </p:nvSpPr>
        <p:spPr>
          <a:xfrm>
            <a:off x="6718039" y="5556005"/>
            <a:ext cx="4591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>
                <a:latin typeface="경기천년바탕 Regular" pitchFamily="18" charset="-127"/>
                <a:ea typeface="경기천년바탕 Regular" pitchFamily="18" charset="-127"/>
              </a:rPr>
              <a:t>ON DELETE CASCADE</a:t>
            </a:r>
            <a:r>
              <a:rPr lang="ko-KR" altLang="en-US" sz="2000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 sz="2000" dirty="0" smtClean="0">
                <a:latin typeface="경기천년바탕 Regular" pitchFamily="18" charset="-127"/>
                <a:ea typeface="경기천년바탕 Regular" pitchFamily="18" charset="-127"/>
              </a:rPr>
              <a:t>추가</a:t>
            </a:r>
            <a:r>
              <a:rPr lang="en-US" altLang="ko-KR" sz="2000" dirty="0">
                <a:latin typeface="경기천년바탕 Regular" pitchFamily="18" charset="-127"/>
                <a:ea typeface="경기천년바탕 Regular" pitchFamily="18" charset="-127"/>
              </a:rPr>
              <a:t/>
            </a:r>
            <a:br>
              <a:rPr lang="en-US" altLang="ko-KR" sz="2000" dirty="0">
                <a:latin typeface="경기천년바탕 Regular" pitchFamily="18" charset="-127"/>
                <a:ea typeface="경기천년바탕 Regular" pitchFamily="18" charset="-127"/>
              </a:rPr>
            </a:br>
            <a:r>
              <a:rPr lang="ko-KR" altLang="en-US" sz="2000" dirty="0" smtClean="0">
                <a:latin typeface="경기천년바탕 Regular" pitchFamily="18" charset="-127"/>
                <a:ea typeface="경기천년바탕 Regular" pitchFamily="18" charset="-127"/>
              </a:rPr>
              <a:t>데이터가 </a:t>
            </a:r>
            <a:r>
              <a:rPr lang="ko-KR" altLang="en-US" sz="2000" dirty="0">
                <a:latin typeface="경기천년바탕 Regular" pitchFamily="18" charset="-127"/>
                <a:ea typeface="경기천년바탕 Regular" pitchFamily="18" charset="-127"/>
              </a:rPr>
              <a:t>삭제 시 함께 지워지도록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08046-A17E-4EB6-B872-F03AEB263BA4}"/>
              </a:ext>
            </a:extLst>
          </p:cNvPr>
          <p:cNvSpPr txBox="1"/>
          <p:nvPr/>
        </p:nvSpPr>
        <p:spPr>
          <a:xfrm>
            <a:off x="2855167" y="606596"/>
            <a:ext cx="24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경기천년바탕 Regular" pitchFamily="18" charset="-127"/>
                <a:ea typeface="경기천년바탕 Regular" pitchFamily="18" charset="-127"/>
              </a:rPr>
              <a:t>&lt;</a:t>
            </a:r>
            <a:r>
              <a:rPr lang="ko-KR" altLang="en-US" b="1" dirty="0" err="1">
                <a:latin typeface="경기천년바탕 Regular" pitchFamily="18" charset="-127"/>
                <a:ea typeface="경기천년바탕 Regular" pitchFamily="18" charset="-127"/>
              </a:rPr>
              <a:t>댓글</a:t>
            </a:r>
            <a:r>
              <a:rPr lang="ko-KR" altLang="en-US" b="1" dirty="0">
                <a:latin typeface="경기천년바탕 Regular" pitchFamily="18" charset="-127"/>
                <a:ea typeface="경기천년바탕 Regular" pitchFamily="18" charset="-127"/>
              </a:rPr>
              <a:t> 게시판</a:t>
            </a:r>
            <a:r>
              <a:rPr lang="en-US" altLang="ko-KR" b="1" dirty="0">
                <a:latin typeface="경기천년바탕 Regular" pitchFamily="18" charset="-127"/>
                <a:ea typeface="경기천년바탕 Regular" pitchFamily="18" charset="-127"/>
              </a:rPr>
              <a:t>&gt;</a:t>
            </a:r>
            <a:endParaRPr lang="ko-KR" altLang="en-US" b="1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EC5D069-4609-4310-A397-3CEC8E4B6202}"/>
              </a:ext>
            </a:extLst>
          </p:cNvPr>
          <p:cNvSpPr txBox="1"/>
          <p:nvPr/>
        </p:nvSpPr>
        <p:spPr>
          <a:xfrm>
            <a:off x="7332996" y="596270"/>
            <a:ext cx="24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경기천년바탕 Regular" pitchFamily="18" charset="-127"/>
                <a:ea typeface="경기천년바탕 Regular" pitchFamily="18" charset="-127"/>
              </a:rPr>
              <a:t>&lt;</a:t>
            </a:r>
            <a:r>
              <a:rPr lang="ko-KR" altLang="en-US" b="1">
                <a:latin typeface="경기천년바탕 Regular" pitchFamily="18" charset="-127"/>
                <a:ea typeface="경기천년바탕 Regular" pitchFamily="18" charset="-127"/>
              </a:rPr>
              <a:t>게시판 테이블</a:t>
            </a:r>
            <a:r>
              <a:rPr lang="en-US" altLang="ko-KR" b="1">
                <a:latin typeface="경기천년바탕 Regular" pitchFamily="18" charset="-127"/>
                <a:ea typeface="경기천년바탕 Regular" pitchFamily="18" charset="-127"/>
              </a:rPr>
              <a:t>&gt;</a:t>
            </a:r>
            <a:endParaRPr lang="ko-KR" altLang="en-US" b="1">
              <a:latin typeface="경기천년바탕 Regular" pitchFamily="18" charset="-127"/>
              <a:ea typeface="경기천년바탕 Regular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B91FF5C-BB98-4608-A206-65A84BB12C5A}"/>
              </a:ext>
            </a:extLst>
          </p:cNvPr>
          <p:cNvSpPr txBox="1"/>
          <p:nvPr/>
        </p:nvSpPr>
        <p:spPr>
          <a:xfrm>
            <a:off x="2721429" y="6296752"/>
            <a:ext cx="24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경기천년바탕 Regular" pitchFamily="18" charset="-127"/>
                <a:ea typeface="경기천년바탕 Regular" pitchFamily="18" charset="-127"/>
              </a:rPr>
              <a:t>&lt;</a:t>
            </a:r>
            <a:r>
              <a:rPr lang="ko-KR" altLang="en-US" b="1">
                <a:latin typeface="경기천년바탕 Regular" pitchFamily="18" charset="-127"/>
                <a:ea typeface="경기천년바탕 Regular" pitchFamily="18" charset="-127"/>
              </a:rPr>
              <a:t>회원 테이블</a:t>
            </a:r>
            <a:r>
              <a:rPr lang="en-US" altLang="ko-KR" b="1">
                <a:latin typeface="경기천년바탕 Regular" pitchFamily="18" charset="-127"/>
                <a:ea typeface="경기천년바탕 Regular" pitchFamily="18" charset="-127"/>
              </a:rPr>
              <a:t>&gt;</a:t>
            </a:r>
            <a:endParaRPr lang="ko-KR" altLang="en-US" b="1">
              <a:latin typeface="경기천년바탕 Regular" pitchFamily="18" charset="-127"/>
              <a:ea typeface="경기천년바탕 Regular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448B9D40-EAEA-4852-ACAF-49FEB90272A4}"/>
              </a:ext>
            </a:extLst>
          </p:cNvPr>
          <p:cNvSpPr/>
          <p:nvPr/>
        </p:nvSpPr>
        <p:spPr>
          <a:xfrm>
            <a:off x="2075397" y="3013785"/>
            <a:ext cx="3457657" cy="531848"/>
          </a:xfrm>
          <a:prstGeom prst="roundRect">
            <a:avLst>
              <a:gd name="adj" fmla="val 11828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050E9196-BBA9-4EB4-BA57-9B1E17413FD2}"/>
              </a:ext>
            </a:extLst>
          </p:cNvPr>
          <p:cNvSpPr/>
          <p:nvPr/>
        </p:nvSpPr>
        <p:spPr>
          <a:xfrm>
            <a:off x="6718039" y="3453824"/>
            <a:ext cx="3370081" cy="308897"/>
          </a:xfrm>
          <a:prstGeom prst="roundRect">
            <a:avLst>
              <a:gd name="adj" fmla="val 11828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97521" y="2427664"/>
            <a:ext cx="1828800" cy="276999"/>
          </a:xfrm>
          <a:prstGeom prst="rect">
            <a:avLst/>
          </a:prstGeom>
          <a:solidFill>
            <a:srgbClr val="FFFFA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CLOB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B26CC05-4807-4324-A86E-DBE9287A05D4}"/>
              </a:ext>
            </a:extLst>
          </p:cNvPr>
          <p:cNvSpPr txBox="1"/>
          <p:nvPr/>
        </p:nvSpPr>
        <p:spPr>
          <a:xfrm>
            <a:off x="6707879" y="3966891"/>
            <a:ext cx="46313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latin typeface="경기천년바탕 Regular" pitchFamily="18" charset="-127"/>
                <a:ea typeface="경기천년바탕 Regular" pitchFamily="18" charset="-127"/>
              </a:rPr>
              <a:t>게시판 테이블의 </a:t>
            </a:r>
            <a:r>
              <a:rPr lang="en-US" altLang="ko-KR" sz="2000" dirty="0" smtClean="0">
                <a:latin typeface="경기천년바탕 Regular" pitchFamily="18" charset="-127"/>
                <a:ea typeface="경기천년바탕 Regular" pitchFamily="18" charset="-127"/>
              </a:rPr>
              <a:t>RECIPE</a:t>
            </a:r>
            <a:r>
              <a:rPr lang="ko-KR" altLang="en-US" sz="2000" dirty="0" smtClean="0">
                <a:latin typeface="경기천년바탕 Regular" pitchFamily="18" charset="-127"/>
                <a:ea typeface="경기천년바탕 Regular" pitchFamily="18" charset="-127"/>
              </a:rPr>
              <a:t>는</a:t>
            </a:r>
            <a:r>
              <a:rPr lang="en-US" altLang="ko-KR" sz="2000" dirty="0">
                <a:latin typeface="경기천년바탕 Regular" pitchFamily="18" charset="-127"/>
                <a:ea typeface="경기천년바탕 Regular" pitchFamily="18" charset="-127"/>
              </a:rPr>
              <a:t/>
            </a:r>
            <a:br>
              <a:rPr lang="en-US" altLang="ko-KR" sz="2000" dirty="0">
                <a:latin typeface="경기천년바탕 Regular" pitchFamily="18" charset="-127"/>
                <a:ea typeface="경기천년바탕 Regular" pitchFamily="18" charset="-127"/>
              </a:rPr>
            </a:br>
            <a:r>
              <a:rPr lang="ko-KR" altLang="en-US" sz="2000" dirty="0" smtClean="0">
                <a:latin typeface="경기천년바탕 Regular" pitchFamily="18" charset="-127"/>
                <a:ea typeface="경기천년바탕 Regular" pitchFamily="18" charset="-127"/>
              </a:rPr>
              <a:t>사진과 같은 큰 데이터를 담아야 하므로</a:t>
            </a:r>
            <a:r>
              <a:rPr lang="en-US" altLang="ko-KR" sz="2000" dirty="0" smtClean="0">
                <a:latin typeface="경기천년바탕 Regular" pitchFamily="18" charset="-127"/>
                <a:ea typeface="경기천년바탕 Regular" pitchFamily="18" charset="-127"/>
              </a:rPr>
              <a:t/>
            </a:r>
            <a:br>
              <a:rPr lang="en-US" altLang="ko-KR" sz="2000" dirty="0" smtClean="0">
                <a:latin typeface="경기천년바탕 Regular" pitchFamily="18" charset="-127"/>
                <a:ea typeface="경기천년바탕 Regular" pitchFamily="18" charset="-127"/>
              </a:rPr>
            </a:br>
            <a:r>
              <a:rPr lang="en-US" altLang="ko-KR" sz="2000" dirty="0" smtClean="0">
                <a:latin typeface="경기천년바탕 Regular" pitchFamily="18" charset="-127"/>
                <a:ea typeface="경기천년바탕 Regular" pitchFamily="18" charset="-127"/>
              </a:rPr>
              <a:t>CLOB</a:t>
            </a:r>
            <a:r>
              <a:rPr lang="ko-KR" altLang="en-US" sz="2000" dirty="0" smtClean="0">
                <a:latin typeface="경기천년바탕 Regular" pitchFamily="18" charset="-127"/>
                <a:ea typeface="경기천년바탕 Regular" pitchFamily="18" charset="-127"/>
              </a:rPr>
              <a:t>타입으로 설정</a:t>
            </a:r>
            <a:endParaRPr lang="en-US" altLang="ko-KR" sz="2000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520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169BFFD-34A7-48F9-B8FB-632F0B5A066D}"/>
              </a:ext>
            </a:extLst>
          </p:cNvPr>
          <p:cNvSpPr txBox="1"/>
          <p:nvPr/>
        </p:nvSpPr>
        <p:spPr>
          <a:xfrm>
            <a:off x="4640635" y="4112588"/>
            <a:ext cx="2910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7E71C8A-AF92-4395-BC2E-62BFCAF5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418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5" y="1125417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프로젝트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1636475" y="1897412"/>
            <a:ext cx="4344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1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인가구가 증가하면서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배달 및 인스턴트 음식 섭취 증가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98874A3-75EA-4441-BEC4-64CB748030FA}"/>
              </a:ext>
            </a:extLst>
          </p:cNvPr>
          <p:cNvSpPr txBox="1"/>
          <p:nvPr/>
        </p:nvSpPr>
        <p:spPr>
          <a:xfrm>
            <a:off x="6252097" y="4548918"/>
            <a:ext cx="5245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건강하고 맛있는 요리를 공유하면서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다른 사람들과 함께 만들어가는 레시피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E2FEBB3-E2E6-4A50-A23A-BC0AA8DF86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9577">
            <a:off x="6260501" y="2415643"/>
            <a:ext cx="1887595" cy="19777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8C383806-AF15-4512-9E9F-8F4643DEF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669" y="3134773"/>
            <a:ext cx="1362075" cy="13620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301E06BF-F4C9-4BC5-8480-39B3F5308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89" y="1125417"/>
            <a:ext cx="1603461" cy="1603461"/>
          </a:xfrm>
          <a:prstGeom prst="rect">
            <a:avLst/>
          </a:prstGeom>
        </p:spPr>
      </p:pic>
      <p:pic>
        <p:nvPicPr>
          <p:cNvPr id="24" name="그래픽 23" descr="재미있는 얼굴(윤곽선)">
            <a:extLst>
              <a:ext uri="{FF2B5EF4-FFF2-40B4-BE49-F238E27FC236}">
                <a16:creationId xmlns="" xmlns:a16="http://schemas.microsoft.com/office/drawing/2014/main" id="{8025826D-B5A9-4F3E-80D1-08E8092F18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2506" y="3584475"/>
            <a:ext cx="914400" cy="914400"/>
          </a:xfrm>
          <a:prstGeom prst="rect">
            <a:avLst/>
          </a:prstGeom>
        </p:spPr>
      </p:pic>
      <p:pic>
        <p:nvPicPr>
          <p:cNvPr id="26" name="그래픽 25" descr="지친 얼굴(윤곽선)">
            <a:extLst>
              <a:ext uri="{FF2B5EF4-FFF2-40B4-BE49-F238E27FC236}">
                <a16:creationId xmlns="" xmlns:a16="http://schemas.microsoft.com/office/drawing/2014/main" id="{DAFD376D-8E2D-4DBF-9579-018BC9DFD4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3719" y="15911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63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7A57886-6DF3-4806-8551-9B0E007B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6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95" y="2306890"/>
            <a:ext cx="4827954" cy="3724784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3CB2AF-31C5-46C1-9196-AE483C537465}"/>
              </a:ext>
            </a:extLst>
          </p:cNvPr>
          <p:cNvSpPr txBox="1"/>
          <p:nvPr/>
        </p:nvSpPr>
        <p:spPr>
          <a:xfrm>
            <a:off x="713009" y="98968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회원 </a:t>
            </a:r>
            <a:r>
              <a:rPr lang="ko-KR" altLang="en-US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가입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7510DE9-452E-4E07-AC75-B63083032A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EE570C-83C8-4957-A7B8-B00C03727367}"/>
              </a:ext>
            </a:extLst>
          </p:cNvPr>
          <p:cNvSpPr txBox="1"/>
          <p:nvPr/>
        </p:nvSpPr>
        <p:spPr>
          <a:xfrm>
            <a:off x="527776" y="1545143"/>
            <a:ext cx="559621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양식에 맞게끔 아이디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,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비밀번호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,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이름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, </a:t>
            </a:r>
            <a:r>
              <a:rPr lang="ko-KR" altLang="en-US" dirty="0" err="1">
                <a:latin typeface="경기천년바탕 Regular" pitchFamily="18" charset="-127"/>
                <a:ea typeface="경기천년바탕 Regular" pitchFamily="18" charset="-127"/>
              </a:rPr>
              <a:t>이메일을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 작성하여 </a:t>
            </a:r>
            <a:r>
              <a:rPr lang="en-US" altLang="ko-KR" dirty="0" err="1">
                <a:latin typeface="경기천년바탕 Regular" pitchFamily="18" charset="-127"/>
                <a:ea typeface="경기천년바탕 Regular" pitchFamily="18" charset="-127"/>
              </a:rPr>
              <a:t>member_tbl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 dirty="0">
                <a:latin typeface="경기천년바탕 Regular" pitchFamily="18" charset="-127"/>
                <a:ea typeface="경기천년바탕 Regular" pitchFamily="18" charset="-127"/>
              </a:rPr>
              <a:t>데이터에 입력시킵니다</a:t>
            </a:r>
            <a:r>
              <a:rPr lang="en-US" altLang="ko-KR" dirty="0">
                <a:latin typeface="경기천년바탕 Regular" pitchFamily="18" charset="-127"/>
                <a:ea typeface="경기천년바탕 Regular" pitchFamily="18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58F555F0-C685-4483-A0F8-6A0755CF0D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8"/>
          <a:stretch/>
        </p:blipFill>
        <p:spPr>
          <a:xfrm>
            <a:off x="713009" y="3212850"/>
            <a:ext cx="5952996" cy="3267075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="" xmlns:a16="http://schemas.microsoft.com/office/drawing/2014/main" id="{E26067C7-D22D-4B03-B5F2-0583A34348D1}"/>
              </a:ext>
            </a:extLst>
          </p:cNvPr>
          <p:cNvSpPr/>
          <p:nvPr/>
        </p:nvSpPr>
        <p:spPr>
          <a:xfrm rot="16200000">
            <a:off x="6663791" y="3048190"/>
            <a:ext cx="210225" cy="88118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84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706" r="4620" b="326"/>
          <a:stretch/>
        </p:blipFill>
        <p:spPr>
          <a:xfrm>
            <a:off x="6774022" y="2215263"/>
            <a:ext cx="4188750" cy="4164951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0247F65-9945-47D1-8D55-C92D37926A28}"/>
              </a:ext>
            </a:extLst>
          </p:cNvPr>
          <p:cNvSpPr txBox="1"/>
          <p:nvPr/>
        </p:nvSpPr>
        <p:spPr>
          <a:xfrm>
            <a:off x="713009" y="9896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로그인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348DF687-EA35-44E4-A563-759BE2EB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1C6A6B8-E382-434C-8081-F272E08EA442}"/>
              </a:ext>
            </a:extLst>
          </p:cNvPr>
          <p:cNvSpPr txBox="1"/>
          <p:nvPr/>
        </p:nvSpPr>
        <p:spPr>
          <a:xfrm>
            <a:off x="5576599" y="1149710"/>
            <a:ext cx="6440610" cy="7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 SQL member_tbl </a:t>
            </a: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테이블에 사용자가 회원 가입한 정보와 일치하는 정보가 존재할 때 로그인이 됩니다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.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pic>
        <p:nvPicPr>
          <p:cNvPr id="9" name="내용 개체 틀 9">
            <a:extLst>
              <a:ext uri="{FF2B5EF4-FFF2-40B4-BE49-F238E27FC236}">
                <a16:creationId xmlns="" xmlns:a16="http://schemas.microsoft.com/office/drawing/2014/main" id="{054951DE-1BE3-4BB1-9BB0-5C820C06F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57" y="2349788"/>
            <a:ext cx="4924141" cy="1710214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B7B243EB-C27E-446C-A4A4-7763E393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458" y="4475020"/>
            <a:ext cx="3918633" cy="1544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화살표: 아래쪽 4">
            <a:extLst>
              <a:ext uri="{FF2B5EF4-FFF2-40B4-BE49-F238E27FC236}">
                <a16:creationId xmlns="" xmlns:a16="http://schemas.microsoft.com/office/drawing/2014/main" id="{2E9071CF-EA5A-4158-A511-BB5322B07FB0}"/>
              </a:ext>
            </a:extLst>
          </p:cNvPr>
          <p:cNvSpPr/>
          <p:nvPr/>
        </p:nvSpPr>
        <p:spPr>
          <a:xfrm rot="16200000">
            <a:off x="5646278" y="3514297"/>
            <a:ext cx="210225" cy="88118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94" y="1532520"/>
            <a:ext cx="167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6590" y="692295"/>
            <a:ext cx="147674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480" y="717870"/>
            <a:ext cx="1474787" cy="80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화살표: 아래쪽 4">
            <a:extLst>
              <a:ext uri="{FF2B5EF4-FFF2-40B4-BE49-F238E27FC236}">
                <a16:creationId xmlns="" xmlns:a16="http://schemas.microsoft.com/office/drawing/2014/main" id="{2E9071CF-EA5A-4158-A511-BB5322B07FB0}"/>
              </a:ext>
            </a:extLst>
          </p:cNvPr>
          <p:cNvSpPr/>
          <p:nvPr/>
        </p:nvSpPr>
        <p:spPr>
          <a:xfrm rot="16200000">
            <a:off x="2781376" y="771152"/>
            <a:ext cx="210225" cy="88118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49150" y="1532520"/>
            <a:ext cx="118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 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61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21" y="2308009"/>
            <a:ext cx="4107008" cy="4126065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D4349E1-6300-4C68-B3B7-4D13BAF3E70B}"/>
              </a:ext>
            </a:extLst>
          </p:cNvPr>
          <p:cNvSpPr txBox="1"/>
          <p:nvPr/>
        </p:nvSpPr>
        <p:spPr>
          <a:xfrm>
            <a:off x="713009" y="9896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로그인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24CF12E-14CA-43BB-944D-F0B1268784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8B10531-951B-43A7-8830-FDEF02C4B9DB}"/>
              </a:ext>
            </a:extLst>
          </p:cNvPr>
          <p:cNvSpPr txBox="1"/>
          <p:nvPr/>
        </p:nvSpPr>
        <p:spPr>
          <a:xfrm>
            <a:off x="1205221" y="1294943"/>
            <a:ext cx="5387833" cy="7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아이디와 비밀번호가 일치하지 않으면 </a:t>
            </a:r>
            <a:endParaRPr lang="en-US" altLang="ko-KR">
              <a:latin typeface="경기천년바탕 Regular" pitchFamily="18" charset="-127"/>
              <a:ea typeface="경기천년바탕 Regular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로그인 오류 페이지로 넘어감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pic>
        <p:nvPicPr>
          <p:cNvPr id="9" name="내용 개체 틀 7">
            <a:extLst>
              <a:ext uri="{FF2B5EF4-FFF2-40B4-BE49-F238E27FC236}">
                <a16:creationId xmlns="" xmlns:a16="http://schemas.microsoft.com/office/drawing/2014/main" id="{C70BEC0B-41E6-4B8B-9783-7FA89DB64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59" y="2513890"/>
            <a:ext cx="2932078" cy="1979362"/>
          </a:xfrm>
          <a:prstGeom prst="rect">
            <a:avLst/>
          </a:prstGeom>
        </p:spPr>
      </p:pic>
      <p:sp>
        <p:nvSpPr>
          <p:cNvPr id="10" name="설명선: 선 9">
            <a:extLst>
              <a:ext uri="{FF2B5EF4-FFF2-40B4-BE49-F238E27FC236}">
                <a16:creationId xmlns="" xmlns:a16="http://schemas.microsoft.com/office/drawing/2014/main" id="{48F08056-8B37-47F2-B073-4F6E2CD16FC3}"/>
              </a:ext>
            </a:extLst>
          </p:cNvPr>
          <p:cNvSpPr/>
          <p:nvPr/>
        </p:nvSpPr>
        <p:spPr>
          <a:xfrm>
            <a:off x="9078686" y="3397542"/>
            <a:ext cx="2595154" cy="579771"/>
          </a:xfrm>
          <a:prstGeom prst="borderCallout1">
            <a:avLst>
              <a:gd name="adj1" fmla="val -35"/>
              <a:gd name="adj2" fmla="val 37381"/>
              <a:gd name="adj3" fmla="val -99273"/>
              <a:gd name="adj4" fmla="val -425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경기천년바탕 Regular" pitchFamily="18" charset="-127"/>
                <a:ea typeface="경기천년바탕 Regular" pitchFamily="18" charset="-127"/>
              </a:rPr>
              <a:t>데이</a:t>
            </a:r>
            <a:r>
              <a:rPr lang="ko-KR" altLang="en-US" dirty="0" err="1">
                <a:solidFill>
                  <a:schemeClr val="tx1"/>
                </a:solidFill>
                <a:latin typeface="경기천년바탕 Regular" pitchFamily="18" charset="-127"/>
                <a:ea typeface="경기천년바탕 Regular" pitchFamily="18" charset="-127"/>
              </a:rPr>
              <a:t>터</a:t>
            </a:r>
            <a:r>
              <a:rPr lang="ko-KR" altLang="en-US" dirty="0" err="1" smtClean="0">
                <a:solidFill>
                  <a:schemeClr val="tx1"/>
                </a:solidFill>
                <a:latin typeface="경기천년바탕 Regular" pitchFamily="18" charset="-127"/>
                <a:ea typeface="경기천년바탕 Regular" pitchFamily="18" charset="-127"/>
              </a:rPr>
              <a:t>값이</a:t>
            </a:r>
            <a:r>
              <a:rPr lang="ko-KR" altLang="en-US" dirty="0" smtClean="0">
                <a:solidFill>
                  <a:schemeClr val="tx1"/>
                </a:solidFill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경기천년바탕 Regular" pitchFamily="18" charset="-127"/>
                <a:ea typeface="경기천년바탕 Regular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경기천년바탕 Regular" pitchFamily="18" charset="-127"/>
                <a:ea typeface="경기천년바탕 Regular" pitchFamily="18" charset="-127"/>
              </a:rPr>
              <a:t>존재</a:t>
            </a:r>
            <a:r>
              <a:rPr lang="ko-KR" altLang="en-US" dirty="0" err="1" smtClean="0">
                <a:solidFill>
                  <a:schemeClr val="tx1"/>
                </a:solidFill>
                <a:latin typeface="경기천년바탕 Regular" pitchFamily="18" charset="-127"/>
                <a:ea typeface="경기천년바탕 Regular" pitchFamily="18" charset="-127"/>
              </a:rPr>
              <a:t>안</a:t>
            </a:r>
            <a:r>
              <a:rPr lang="ko-KR" altLang="en-US" dirty="0" err="1">
                <a:solidFill>
                  <a:schemeClr val="tx1"/>
                </a:solidFill>
                <a:latin typeface="경기천년바탕 Regular" pitchFamily="18" charset="-127"/>
                <a:ea typeface="경기천년바탕 Regular" pitchFamily="18" charset="-127"/>
              </a:rPr>
              <a:t>함</a:t>
            </a:r>
            <a:endParaRPr lang="ko-KR" altLang="en-US" b="1" dirty="0">
              <a:solidFill>
                <a:schemeClr val="tx1"/>
              </a:solidFill>
              <a:latin typeface="경기천년바탕 Regular" pitchFamily="18" charset="-127"/>
              <a:ea typeface="경기천년바탕 Regula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305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96" y="2501571"/>
            <a:ext cx="4085237" cy="1854857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1B706D3-FD91-46C4-8551-5C19105D8C2B}"/>
              </a:ext>
            </a:extLst>
          </p:cNvPr>
          <p:cNvSpPr txBox="1"/>
          <p:nvPr/>
        </p:nvSpPr>
        <p:spPr>
          <a:xfrm>
            <a:off x="708167" y="1806964"/>
            <a:ext cx="5387833" cy="7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경기천년바탕 Regular" pitchFamily="18" charset="-127"/>
                <a:ea typeface="경기천년바탕 Regular" pitchFamily="18" charset="-127"/>
              </a:rPr>
              <a:t>로그인한 아이디의 비밀번호가 같으면 비밀번호 변경 화면으로 넘어감</a:t>
            </a:r>
            <a:r>
              <a:rPr lang="en-US" altLang="ko-KR">
                <a:latin typeface="경기천년바탕 Regular" pitchFamily="18" charset="-127"/>
                <a:ea typeface="경기천년바탕 Regular" pitchFamily="18" charset="-127"/>
              </a:rPr>
              <a:t>.</a:t>
            </a:r>
            <a:endParaRPr lang="en-US" altLang="ko-KR" dirty="0">
              <a:latin typeface="경기천년바탕 Regular" pitchFamily="18" charset="-127"/>
              <a:ea typeface="경기천년바탕 Regular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CAD1D66-87C9-443C-B073-4C5E8A15CAB7}"/>
              </a:ext>
            </a:extLst>
          </p:cNvPr>
          <p:cNvSpPr txBox="1"/>
          <p:nvPr/>
        </p:nvSpPr>
        <p:spPr>
          <a:xfrm>
            <a:off x="713009" y="98968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로그인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수정</a:t>
            </a:r>
            <a:r>
              <a:rPr lang="en-US" altLang="ko-KR" sz="2400" dirty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4357058-AF45-455B-9F7D-D2F5370216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pic>
        <p:nvPicPr>
          <p:cNvPr id="7" name="내용 개체 틀 9">
            <a:extLst>
              <a:ext uri="{FF2B5EF4-FFF2-40B4-BE49-F238E27FC236}">
                <a16:creationId xmlns="" xmlns:a16="http://schemas.microsoft.com/office/drawing/2014/main" id="{19511457-CB36-4120-9496-79A8C7C74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17" y="4070940"/>
            <a:ext cx="5526733" cy="190921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="" xmlns:a16="http://schemas.microsoft.com/office/drawing/2014/main" id="{D602BD6B-E2D1-4D53-B5E1-30AADB8FDEC6}"/>
              </a:ext>
            </a:extLst>
          </p:cNvPr>
          <p:cNvSpPr/>
          <p:nvPr/>
        </p:nvSpPr>
        <p:spPr>
          <a:xfrm rot="14639162">
            <a:off x="6363429" y="3354107"/>
            <a:ext cx="210225" cy="88118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87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678</Words>
  <Application>Microsoft Office PowerPoint</Application>
  <PresentationFormat>사용자 지정</PresentationFormat>
  <Paragraphs>146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굴림</vt:lpstr>
      <vt:lpstr>Arial</vt:lpstr>
      <vt:lpstr>경기천년제목 Bold</vt:lpstr>
      <vt:lpstr>Times New Roman</vt:lpstr>
      <vt:lpstr>경기천년바탕 Regular</vt:lpstr>
      <vt:lpstr>맑은 고딕</vt:lpstr>
      <vt:lpstr>경기천년바탕 Bold</vt:lpstr>
      <vt:lpstr>배달의민족 주아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김효정</cp:lastModifiedBy>
  <cp:revision>110</cp:revision>
  <dcterms:created xsi:type="dcterms:W3CDTF">2018-09-25T05:56:09Z</dcterms:created>
  <dcterms:modified xsi:type="dcterms:W3CDTF">2020-08-21T02:42:43Z</dcterms:modified>
</cp:coreProperties>
</file>