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54BD8F-0951-47F8-9A0B-6C06AFB90843}">
          <p14:sldIdLst>
            <p14:sldId id="256"/>
            <p14:sldId id="260"/>
            <p14:sldId id="258"/>
            <p14:sldId id="259"/>
            <p14:sldId id="261"/>
          </p14:sldIdLst>
        </p14:section>
        <p14:section name="Untitled Section" id="{51417952-6B64-4046-8FF0-240900620DC2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81" autoAdjust="0"/>
  </p:normalViewPr>
  <p:slideViewPr>
    <p:cSldViewPr snapToGrid="0">
      <p:cViewPr varScale="1">
        <p:scale>
          <a:sx n="82" d="100"/>
          <a:sy n="82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00B3D-B45C-4DC3-AB48-A597CCDCEC1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2A5D87-513E-4394-9BA0-00A3F6E4667E}">
      <dgm:prSet/>
      <dgm:spPr/>
      <dgm:t>
        <a:bodyPr/>
        <a:lstStyle/>
        <a:p>
          <a:r>
            <a:rPr lang="es-ES"/>
            <a:t>SYNCHRONOUS</a:t>
          </a:r>
          <a:endParaRPr lang="en-US"/>
        </a:p>
      </dgm:t>
    </dgm:pt>
    <dgm:pt modelId="{79C6F55F-A11B-466C-A873-929029210B1A}" type="parTrans" cxnId="{C717A359-7EAD-48F1-B147-1E7456CB7EF2}">
      <dgm:prSet/>
      <dgm:spPr/>
      <dgm:t>
        <a:bodyPr/>
        <a:lstStyle/>
        <a:p>
          <a:endParaRPr lang="en-US"/>
        </a:p>
      </dgm:t>
    </dgm:pt>
    <dgm:pt modelId="{AA5D0BCE-99FE-4704-AD25-027857CEF483}" type="sibTrans" cxnId="{C717A359-7EAD-48F1-B147-1E7456CB7EF2}">
      <dgm:prSet/>
      <dgm:spPr/>
      <dgm:t>
        <a:bodyPr/>
        <a:lstStyle/>
        <a:p>
          <a:endParaRPr lang="en-US"/>
        </a:p>
      </dgm:t>
    </dgm:pt>
    <dgm:pt modelId="{28518A72-47B4-4FA2-8ADE-B475732DE600}">
      <dgm:prSet/>
      <dgm:spPr/>
      <dgm:t>
        <a:bodyPr/>
        <a:lstStyle/>
        <a:p>
          <a:r>
            <a:rPr lang="es-ES"/>
            <a:t>ASYNCHRONOUS</a:t>
          </a:r>
          <a:endParaRPr lang="en-US"/>
        </a:p>
      </dgm:t>
    </dgm:pt>
    <dgm:pt modelId="{739E7FC9-4F9D-4FA8-8064-27D5F3D3771C}" type="parTrans" cxnId="{7AC56C02-C219-4886-9882-0AF464537F84}">
      <dgm:prSet/>
      <dgm:spPr/>
      <dgm:t>
        <a:bodyPr/>
        <a:lstStyle/>
        <a:p>
          <a:endParaRPr lang="en-US"/>
        </a:p>
      </dgm:t>
    </dgm:pt>
    <dgm:pt modelId="{6C6F7283-7B9D-4016-81B9-98855C6F8226}" type="sibTrans" cxnId="{7AC56C02-C219-4886-9882-0AF464537F84}">
      <dgm:prSet/>
      <dgm:spPr/>
      <dgm:t>
        <a:bodyPr/>
        <a:lstStyle/>
        <a:p>
          <a:endParaRPr lang="en-US"/>
        </a:p>
      </dgm:t>
    </dgm:pt>
    <dgm:pt modelId="{DA580078-1795-4733-B3F9-F9A31D8D87B7}">
      <dgm:prSet/>
      <dgm:spPr/>
      <dgm:t>
        <a:bodyPr/>
        <a:lstStyle/>
        <a:p>
          <a:r>
            <a:rPr lang="es-ES"/>
            <a:t>MULTITHREAD</a:t>
          </a:r>
          <a:endParaRPr lang="en-US"/>
        </a:p>
      </dgm:t>
    </dgm:pt>
    <dgm:pt modelId="{0263AF0F-F60C-4E9D-A755-D7C8B6272B6C}" type="parTrans" cxnId="{7BEA6002-C836-45F2-B2FA-FE2F46DABA8E}">
      <dgm:prSet/>
      <dgm:spPr/>
      <dgm:t>
        <a:bodyPr/>
        <a:lstStyle/>
        <a:p>
          <a:endParaRPr lang="en-US"/>
        </a:p>
      </dgm:t>
    </dgm:pt>
    <dgm:pt modelId="{B559706C-D544-4570-A01D-EDCE295A6082}" type="sibTrans" cxnId="{7BEA6002-C836-45F2-B2FA-FE2F46DABA8E}">
      <dgm:prSet/>
      <dgm:spPr/>
      <dgm:t>
        <a:bodyPr/>
        <a:lstStyle/>
        <a:p>
          <a:endParaRPr lang="en-US"/>
        </a:p>
      </dgm:t>
    </dgm:pt>
    <dgm:pt modelId="{CFCDC0A1-0D17-41ED-84D1-BB248DA216F7}">
      <dgm:prSet/>
      <dgm:spPr/>
      <dgm:t>
        <a:bodyPr/>
        <a:lstStyle/>
        <a:p>
          <a:r>
            <a:rPr lang="en-US" dirty="0"/>
            <a:t>EGGS WITH TOASTS</a:t>
          </a:r>
        </a:p>
      </dgm:t>
    </dgm:pt>
    <dgm:pt modelId="{2F122C76-86E7-42D0-B6D2-E562885ADDCB}" type="parTrans" cxnId="{E69DF4A0-728B-4B3E-ABB3-3E7E9305D895}">
      <dgm:prSet/>
      <dgm:spPr/>
      <dgm:t>
        <a:bodyPr/>
        <a:lstStyle/>
        <a:p>
          <a:endParaRPr lang="en-US"/>
        </a:p>
      </dgm:t>
    </dgm:pt>
    <dgm:pt modelId="{7FD7EBCF-F3C4-404E-A7F5-2790A108B255}" type="sibTrans" cxnId="{E69DF4A0-728B-4B3E-ABB3-3E7E9305D895}">
      <dgm:prSet/>
      <dgm:spPr/>
      <dgm:t>
        <a:bodyPr/>
        <a:lstStyle/>
        <a:p>
          <a:endParaRPr lang="en-US"/>
        </a:p>
      </dgm:t>
    </dgm:pt>
    <dgm:pt modelId="{C489A950-BBA9-4BE5-909C-653A1F0D5510}">
      <dgm:prSet/>
      <dgm:spPr/>
      <dgm:t>
        <a:bodyPr/>
        <a:lstStyle/>
        <a:p>
          <a:r>
            <a:rPr lang="es-ES" dirty="0"/>
            <a:t>ASYNC IN JS</a:t>
          </a:r>
          <a:endParaRPr lang="en-US" dirty="0"/>
        </a:p>
      </dgm:t>
    </dgm:pt>
    <dgm:pt modelId="{6B6910FC-8A1C-47E1-A9A8-2F7ABE9D31B0}" type="parTrans" cxnId="{1FE61191-E33B-4FA7-8D22-054578C7D2AF}">
      <dgm:prSet/>
      <dgm:spPr/>
      <dgm:t>
        <a:bodyPr/>
        <a:lstStyle/>
        <a:p>
          <a:endParaRPr lang="en-US"/>
        </a:p>
      </dgm:t>
    </dgm:pt>
    <dgm:pt modelId="{D462F779-43B3-41FE-9075-C666E8BD8A6D}" type="sibTrans" cxnId="{1FE61191-E33B-4FA7-8D22-054578C7D2AF}">
      <dgm:prSet/>
      <dgm:spPr/>
      <dgm:t>
        <a:bodyPr/>
        <a:lstStyle/>
        <a:p>
          <a:endParaRPr lang="en-US"/>
        </a:p>
      </dgm:t>
    </dgm:pt>
    <dgm:pt modelId="{22B7BB6F-45A3-42EC-A0D2-A616585E7B86}">
      <dgm:prSet/>
      <dgm:spPr/>
      <dgm:t>
        <a:bodyPr/>
        <a:lstStyle/>
        <a:p>
          <a:r>
            <a:rPr lang="es-ES" dirty="0"/>
            <a:t>FIRST TIME WITH JS</a:t>
          </a:r>
          <a:endParaRPr lang="en-US" dirty="0"/>
        </a:p>
      </dgm:t>
    </dgm:pt>
    <dgm:pt modelId="{A99FDEDC-7523-434D-AC1C-605CF108D9BD}" type="parTrans" cxnId="{C801D0C3-9ABC-48E2-9FFD-30918B278191}">
      <dgm:prSet/>
      <dgm:spPr/>
      <dgm:t>
        <a:bodyPr/>
        <a:lstStyle/>
        <a:p>
          <a:endParaRPr lang="en-US"/>
        </a:p>
      </dgm:t>
    </dgm:pt>
    <dgm:pt modelId="{82E58AAC-6532-4DC4-B981-4060E681C10B}" type="sibTrans" cxnId="{C801D0C3-9ABC-48E2-9FFD-30918B278191}">
      <dgm:prSet/>
      <dgm:spPr/>
      <dgm:t>
        <a:bodyPr/>
        <a:lstStyle/>
        <a:p>
          <a:endParaRPr lang="en-US"/>
        </a:p>
      </dgm:t>
    </dgm:pt>
    <dgm:pt modelId="{56EB4D9C-F6D3-48B8-9DCD-CE8B900BA76A}">
      <dgm:prSet/>
      <dgm:spPr/>
      <dgm:t>
        <a:bodyPr/>
        <a:lstStyle/>
        <a:p>
          <a:r>
            <a:rPr lang="es-ES"/>
            <a:t>PROMISES</a:t>
          </a:r>
          <a:endParaRPr lang="en-US"/>
        </a:p>
      </dgm:t>
    </dgm:pt>
    <dgm:pt modelId="{C6D9AD90-2543-4172-AD88-E929EF59E4C0}" type="parTrans" cxnId="{42372628-ED09-418A-A883-0572A9C0F669}">
      <dgm:prSet/>
      <dgm:spPr/>
      <dgm:t>
        <a:bodyPr/>
        <a:lstStyle/>
        <a:p>
          <a:endParaRPr lang="en-US"/>
        </a:p>
      </dgm:t>
    </dgm:pt>
    <dgm:pt modelId="{3797210C-0D6B-453E-9246-69BBE35FD49B}" type="sibTrans" cxnId="{42372628-ED09-418A-A883-0572A9C0F669}">
      <dgm:prSet/>
      <dgm:spPr/>
      <dgm:t>
        <a:bodyPr/>
        <a:lstStyle/>
        <a:p>
          <a:endParaRPr lang="en-US"/>
        </a:p>
      </dgm:t>
    </dgm:pt>
    <dgm:pt modelId="{79516FE6-183B-4AB6-A19F-134D9702B495}">
      <dgm:prSet/>
      <dgm:spPr/>
      <dgm:t>
        <a:bodyPr/>
        <a:lstStyle/>
        <a:p>
          <a:r>
            <a:rPr lang="es-ES"/>
            <a:t>ASYNC/AWAIT</a:t>
          </a:r>
          <a:endParaRPr lang="en-US"/>
        </a:p>
      </dgm:t>
    </dgm:pt>
    <dgm:pt modelId="{97A22AB3-6192-47DC-9A7E-A59C3B27FDD5}" type="parTrans" cxnId="{63EA9FC0-7ADF-43F9-BE4F-42FCE015F4DF}">
      <dgm:prSet/>
      <dgm:spPr/>
      <dgm:t>
        <a:bodyPr/>
        <a:lstStyle/>
        <a:p>
          <a:endParaRPr lang="en-US"/>
        </a:p>
      </dgm:t>
    </dgm:pt>
    <dgm:pt modelId="{5FD13847-5595-4DB8-9797-54FF1AAA8F32}" type="sibTrans" cxnId="{63EA9FC0-7ADF-43F9-BE4F-42FCE015F4DF}">
      <dgm:prSet/>
      <dgm:spPr/>
      <dgm:t>
        <a:bodyPr/>
        <a:lstStyle/>
        <a:p>
          <a:endParaRPr lang="en-US"/>
        </a:p>
      </dgm:t>
    </dgm:pt>
    <dgm:pt modelId="{B7E89FDC-3F86-49BA-BD58-384D01731298}">
      <dgm:prSet/>
      <dgm:spPr/>
      <dgm:t>
        <a:bodyPr/>
        <a:lstStyle/>
        <a:p>
          <a:r>
            <a:rPr lang="es-ES"/>
            <a:t>PROMISES, AGAIN</a:t>
          </a:r>
          <a:endParaRPr lang="en-US"/>
        </a:p>
      </dgm:t>
    </dgm:pt>
    <dgm:pt modelId="{AB2ED811-71C7-40B4-9420-58B95A861B11}" type="parTrans" cxnId="{EFF9BB6D-47C8-406F-8B4A-CC6593DC69C5}">
      <dgm:prSet/>
      <dgm:spPr/>
      <dgm:t>
        <a:bodyPr/>
        <a:lstStyle/>
        <a:p>
          <a:endParaRPr lang="en-US"/>
        </a:p>
      </dgm:t>
    </dgm:pt>
    <dgm:pt modelId="{FF49FC5F-49BF-47FF-8F1F-48103DAF2C85}" type="sibTrans" cxnId="{EFF9BB6D-47C8-406F-8B4A-CC6593DC69C5}">
      <dgm:prSet/>
      <dgm:spPr/>
      <dgm:t>
        <a:bodyPr/>
        <a:lstStyle/>
        <a:p>
          <a:endParaRPr lang="en-US"/>
        </a:p>
      </dgm:t>
    </dgm:pt>
    <dgm:pt modelId="{5D5A2191-8528-4446-90EA-26BB32E34C0F}">
      <dgm:prSet/>
      <dgm:spPr/>
      <dgm:t>
        <a:bodyPr/>
        <a:lstStyle/>
        <a:p>
          <a:r>
            <a:rPr lang="en-US" dirty="0"/>
            <a:t>BEST PRACTICES</a:t>
          </a:r>
        </a:p>
      </dgm:t>
    </dgm:pt>
    <dgm:pt modelId="{58965ED3-162F-4912-9B0E-BAD8788C51A5}" type="parTrans" cxnId="{652B62C2-84CC-45FA-B3B5-4C4AE67D6497}">
      <dgm:prSet/>
      <dgm:spPr/>
      <dgm:t>
        <a:bodyPr/>
        <a:lstStyle/>
        <a:p>
          <a:endParaRPr lang="en-US"/>
        </a:p>
      </dgm:t>
    </dgm:pt>
    <dgm:pt modelId="{778AA59F-C1C8-4BB2-8E90-C8E2BB5BF5DB}" type="sibTrans" cxnId="{652B62C2-84CC-45FA-B3B5-4C4AE67D6497}">
      <dgm:prSet/>
      <dgm:spPr/>
      <dgm:t>
        <a:bodyPr/>
        <a:lstStyle/>
        <a:p>
          <a:endParaRPr lang="en-US"/>
        </a:p>
      </dgm:t>
    </dgm:pt>
    <dgm:pt modelId="{12DD29AC-C01E-4538-8A45-D7D41891D51C}">
      <dgm:prSet/>
      <dgm:spPr/>
      <dgm:t>
        <a:bodyPr/>
        <a:lstStyle/>
        <a:p>
          <a:r>
            <a:rPr lang="en-US"/>
            <a:t>QUESTIONS</a:t>
          </a:r>
        </a:p>
      </dgm:t>
    </dgm:pt>
    <dgm:pt modelId="{176B5A32-60F3-4C48-B5F4-05A6223ED256}" type="parTrans" cxnId="{EAEFEF75-5F32-46DE-9752-2D5D6EAAFE83}">
      <dgm:prSet/>
      <dgm:spPr/>
      <dgm:t>
        <a:bodyPr/>
        <a:lstStyle/>
        <a:p>
          <a:endParaRPr lang="en-US"/>
        </a:p>
      </dgm:t>
    </dgm:pt>
    <dgm:pt modelId="{4A4D5E93-E4EA-4AB3-999F-336B7D56A7FB}" type="sibTrans" cxnId="{EAEFEF75-5F32-46DE-9752-2D5D6EAAFE83}">
      <dgm:prSet/>
      <dgm:spPr/>
      <dgm:t>
        <a:bodyPr/>
        <a:lstStyle/>
        <a:p>
          <a:endParaRPr lang="en-US"/>
        </a:p>
      </dgm:t>
    </dgm:pt>
    <dgm:pt modelId="{1CCD23ED-3E5B-45E2-84B0-536C7FAA1381}">
      <dgm:prSet/>
      <dgm:spPr/>
      <dgm:t>
        <a:bodyPr/>
        <a:lstStyle/>
        <a:p>
          <a:r>
            <a:rPr lang="en-US" dirty="0"/>
            <a:t>CALLBACKS</a:t>
          </a:r>
        </a:p>
      </dgm:t>
    </dgm:pt>
    <dgm:pt modelId="{8BB49DB7-144C-41ED-A4A0-0E1B6878852E}" type="parTrans" cxnId="{308B909F-CDDE-4ADF-A7EA-0A3FD93B39C4}">
      <dgm:prSet/>
      <dgm:spPr/>
      <dgm:t>
        <a:bodyPr/>
        <a:lstStyle/>
        <a:p>
          <a:endParaRPr lang="en-US"/>
        </a:p>
      </dgm:t>
    </dgm:pt>
    <dgm:pt modelId="{78253814-BEB3-4680-8AD2-FA7B8AB2175B}" type="sibTrans" cxnId="{308B909F-CDDE-4ADF-A7EA-0A3FD93B39C4}">
      <dgm:prSet/>
      <dgm:spPr/>
      <dgm:t>
        <a:bodyPr/>
        <a:lstStyle/>
        <a:p>
          <a:endParaRPr lang="en-US"/>
        </a:p>
      </dgm:t>
    </dgm:pt>
    <dgm:pt modelId="{A58EAEF7-8E12-480E-ACFB-0CD3D828289F}" type="pres">
      <dgm:prSet presAssocID="{25C00B3D-B45C-4DC3-AB48-A597CCDCEC18}" presName="vert0" presStyleCnt="0">
        <dgm:presLayoutVars>
          <dgm:dir/>
          <dgm:animOne val="branch"/>
          <dgm:animLvl val="lvl"/>
        </dgm:presLayoutVars>
      </dgm:prSet>
      <dgm:spPr/>
    </dgm:pt>
    <dgm:pt modelId="{C3EC91B6-9A77-4CB2-B399-9DB9BCD28C66}" type="pres">
      <dgm:prSet presAssocID="{362A5D87-513E-4394-9BA0-00A3F6E4667E}" presName="thickLine" presStyleLbl="alignNode1" presStyleIdx="0" presStyleCnt="12"/>
      <dgm:spPr/>
    </dgm:pt>
    <dgm:pt modelId="{FCF04ADD-19A3-4DBF-94EA-71D5D055C7FD}" type="pres">
      <dgm:prSet presAssocID="{362A5D87-513E-4394-9BA0-00A3F6E4667E}" presName="horz1" presStyleCnt="0"/>
      <dgm:spPr/>
    </dgm:pt>
    <dgm:pt modelId="{B3429E8E-D6C3-4EAA-BC56-C23076669A74}" type="pres">
      <dgm:prSet presAssocID="{362A5D87-513E-4394-9BA0-00A3F6E4667E}" presName="tx1" presStyleLbl="revTx" presStyleIdx="0" presStyleCnt="12"/>
      <dgm:spPr/>
    </dgm:pt>
    <dgm:pt modelId="{94737F25-1046-4C06-839E-00AB54046221}" type="pres">
      <dgm:prSet presAssocID="{362A5D87-513E-4394-9BA0-00A3F6E4667E}" presName="vert1" presStyleCnt="0"/>
      <dgm:spPr/>
    </dgm:pt>
    <dgm:pt modelId="{F9012CCC-8CD8-408D-A0D7-89C72CCD09FA}" type="pres">
      <dgm:prSet presAssocID="{28518A72-47B4-4FA2-8ADE-B475732DE600}" presName="thickLine" presStyleLbl="alignNode1" presStyleIdx="1" presStyleCnt="12"/>
      <dgm:spPr/>
    </dgm:pt>
    <dgm:pt modelId="{571B16BC-CE16-4857-B311-34DFDA3C892A}" type="pres">
      <dgm:prSet presAssocID="{28518A72-47B4-4FA2-8ADE-B475732DE600}" presName="horz1" presStyleCnt="0"/>
      <dgm:spPr/>
    </dgm:pt>
    <dgm:pt modelId="{AB473698-8A07-41DD-B33F-838E01BE00BA}" type="pres">
      <dgm:prSet presAssocID="{28518A72-47B4-4FA2-8ADE-B475732DE600}" presName="tx1" presStyleLbl="revTx" presStyleIdx="1" presStyleCnt="12"/>
      <dgm:spPr/>
    </dgm:pt>
    <dgm:pt modelId="{791DF8C4-9D3B-4939-8ADF-7F1243D0637D}" type="pres">
      <dgm:prSet presAssocID="{28518A72-47B4-4FA2-8ADE-B475732DE600}" presName="vert1" presStyleCnt="0"/>
      <dgm:spPr/>
    </dgm:pt>
    <dgm:pt modelId="{D75BC832-F99D-4871-A9B1-D2A9774DDB60}" type="pres">
      <dgm:prSet presAssocID="{DA580078-1795-4733-B3F9-F9A31D8D87B7}" presName="thickLine" presStyleLbl="alignNode1" presStyleIdx="2" presStyleCnt="12"/>
      <dgm:spPr/>
    </dgm:pt>
    <dgm:pt modelId="{45D12FDF-E7B5-4AAE-BE64-B9E35591094F}" type="pres">
      <dgm:prSet presAssocID="{DA580078-1795-4733-B3F9-F9A31D8D87B7}" presName="horz1" presStyleCnt="0"/>
      <dgm:spPr/>
    </dgm:pt>
    <dgm:pt modelId="{6EE7CD4E-916A-4EA6-8E79-6B6865ABD009}" type="pres">
      <dgm:prSet presAssocID="{DA580078-1795-4733-B3F9-F9A31D8D87B7}" presName="tx1" presStyleLbl="revTx" presStyleIdx="2" presStyleCnt="12"/>
      <dgm:spPr/>
    </dgm:pt>
    <dgm:pt modelId="{6C0BF67F-DABE-4106-AFC8-8470E80049BF}" type="pres">
      <dgm:prSet presAssocID="{DA580078-1795-4733-B3F9-F9A31D8D87B7}" presName="vert1" presStyleCnt="0"/>
      <dgm:spPr/>
    </dgm:pt>
    <dgm:pt modelId="{68966691-E34F-43C9-A55C-4FC345110C77}" type="pres">
      <dgm:prSet presAssocID="{CFCDC0A1-0D17-41ED-84D1-BB248DA216F7}" presName="thickLine" presStyleLbl="alignNode1" presStyleIdx="3" presStyleCnt="12"/>
      <dgm:spPr/>
    </dgm:pt>
    <dgm:pt modelId="{CC6696EE-5E59-4C32-8BD0-8334709AE41C}" type="pres">
      <dgm:prSet presAssocID="{CFCDC0A1-0D17-41ED-84D1-BB248DA216F7}" presName="horz1" presStyleCnt="0"/>
      <dgm:spPr/>
    </dgm:pt>
    <dgm:pt modelId="{AE0E84A2-7163-4F8A-90FB-B5DD674B6A6B}" type="pres">
      <dgm:prSet presAssocID="{CFCDC0A1-0D17-41ED-84D1-BB248DA216F7}" presName="tx1" presStyleLbl="revTx" presStyleIdx="3" presStyleCnt="12"/>
      <dgm:spPr/>
    </dgm:pt>
    <dgm:pt modelId="{B3294D38-4F87-457B-83D5-BCBB6986DF47}" type="pres">
      <dgm:prSet presAssocID="{CFCDC0A1-0D17-41ED-84D1-BB248DA216F7}" presName="vert1" presStyleCnt="0"/>
      <dgm:spPr/>
    </dgm:pt>
    <dgm:pt modelId="{CB9C9A41-EE74-4251-AE93-B848B9874258}" type="pres">
      <dgm:prSet presAssocID="{C489A950-BBA9-4BE5-909C-653A1F0D5510}" presName="thickLine" presStyleLbl="alignNode1" presStyleIdx="4" presStyleCnt="12"/>
      <dgm:spPr/>
    </dgm:pt>
    <dgm:pt modelId="{34599FB9-5281-4388-AD7A-59C14272C6FD}" type="pres">
      <dgm:prSet presAssocID="{C489A950-BBA9-4BE5-909C-653A1F0D5510}" presName="horz1" presStyleCnt="0"/>
      <dgm:spPr/>
    </dgm:pt>
    <dgm:pt modelId="{B211C593-78F7-43BC-B178-31EEA54957CA}" type="pres">
      <dgm:prSet presAssocID="{C489A950-BBA9-4BE5-909C-653A1F0D5510}" presName="tx1" presStyleLbl="revTx" presStyleIdx="4" presStyleCnt="12"/>
      <dgm:spPr/>
    </dgm:pt>
    <dgm:pt modelId="{924DBCCD-0CE3-429C-8002-0D4AC1C9D75D}" type="pres">
      <dgm:prSet presAssocID="{C489A950-BBA9-4BE5-909C-653A1F0D5510}" presName="vert1" presStyleCnt="0"/>
      <dgm:spPr/>
    </dgm:pt>
    <dgm:pt modelId="{D828F930-5DBB-4F2F-8DCA-A7941461E5D5}" type="pres">
      <dgm:prSet presAssocID="{22B7BB6F-45A3-42EC-A0D2-A616585E7B86}" presName="thickLine" presStyleLbl="alignNode1" presStyleIdx="5" presStyleCnt="12"/>
      <dgm:spPr/>
    </dgm:pt>
    <dgm:pt modelId="{CB1FA90E-64C3-4904-A0ED-4200163402BB}" type="pres">
      <dgm:prSet presAssocID="{22B7BB6F-45A3-42EC-A0D2-A616585E7B86}" presName="horz1" presStyleCnt="0"/>
      <dgm:spPr/>
    </dgm:pt>
    <dgm:pt modelId="{E633727B-8E54-4B31-AF54-2CEC248F34F1}" type="pres">
      <dgm:prSet presAssocID="{22B7BB6F-45A3-42EC-A0D2-A616585E7B86}" presName="tx1" presStyleLbl="revTx" presStyleIdx="5" presStyleCnt="12"/>
      <dgm:spPr/>
    </dgm:pt>
    <dgm:pt modelId="{677272C9-A788-4EA0-B710-8AB9FD0273AB}" type="pres">
      <dgm:prSet presAssocID="{22B7BB6F-45A3-42EC-A0D2-A616585E7B86}" presName="vert1" presStyleCnt="0"/>
      <dgm:spPr/>
    </dgm:pt>
    <dgm:pt modelId="{46E745A3-1B24-4480-8D4F-749FA5C43D3D}" type="pres">
      <dgm:prSet presAssocID="{1CCD23ED-3E5B-45E2-84B0-536C7FAA1381}" presName="thickLine" presStyleLbl="alignNode1" presStyleIdx="6" presStyleCnt="12"/>
      <dgm:spPr/>
    </dgm:pt>
    <dgm:pt modelId="{C8346130-2AF3-408A-B454-9992D5C3AF99}" type="pres">
      <dgm:prSet presAssocID="{1CCD23ED-3E5B-45E2-84B0-536C7FAA1381}" presName="horz1" presStyleCnt="0"/>
      <dgm:spPr/>
    </dgm:pt>
    <dgm:pt modelId="{342DB6ED-BF49-437F-9E63-CF19D60B7D46}" type="pres">
      <dgm:prSet presAssocID="{1CCD23ED-3E5B-45E2-84B0-536C7FAA1381}" presName="tx1" presStyleLbl="revTx" presStyleIdx="6" presStyleCnt="12"/>
      <dgm:spPr/>
    </dgm:pt>
    <dgm:pt modelId="{F622C76F-6B9F-43CC-ADB0-7D1EC7412AE1}" type="pres">
      <dgm:prSet presAssocID="{1CCD23ED-3E5B-45E2-84B0-536C7FAA1381}" presName="vert1" presStyleCnt="0"/>
      <dgm:spPr/>
    </dgm:pt>
    <dgm:pt modelId="{7FB6BE84-2F2A-48FD-8722-6660EDF87188}" type="pres">
      <dgm:prSet presAssocID="{56EB4D9C-F6D3-48B8-9DCD-CE8B900BA76A}" presName="thickLine" presStyleLbl="alignNode1" presStyleIdx="7" presStyleCnt="12"/>
      <dgm:spPr/>
    </dgm:pt>
    <dgm:pt modelId="{AA2528BE-114A-4F1F-BD34-E68530E0C94B}" type="pres">
      <dgm:prSet presAssocID="{56EB4D9C-F6D3-48B8-9DCD-CE8B900BA76A}" presName="horz1" presStyleCnt="0"/>
      <dgm:spPr/>
    </dgm:pt>
    <dgm:pt modelId="{38861DDE-A2AD-4188-A535-EBB424C8EBEB}" type="pres">
      <dgm:prSet presAssocID="{56EB4D9C-F6D3-48B8-9DCD-CE8B900BA76A}" presName="tx1" presStyleLbl="revTx" presStyleIdx="7" presStyleCnt="12"/>
      <dgm:spPr/>
    </dgm:pt>
    <dgm:pt modelId="{87998B3F-3721-4657-B82E-1C543C5FEA24}" type="pres">
      <dgm:prSet presAssocID="{56EB4D9C-F6D3-48B8-9DCD-CE8B900BA76A}" presName="vert1" presStyleCnt="0"/>
      <dgm:spPr/>
    </dgm:pt>
    <dgm:pt modelId="{53F1A412-28B6-4FE0-BC7E-BF63AAB43DAF}" type="pres">
      <dgm:prSet presAssocID="{79516FE6-183B-4AB6-A19F-134D9702B495}" presName="thickLine" presStyleLbl="alignNode1" presStyleIdx="8" presStyleCnt="12"/>
      <dgm:spPr/>
    </dgm:pt>
    <dgm:pt modelId="{290E9C44-C142-4192-9161-668A29B51FDD}" type="pres">
      <dgm:prSet presAssocID="{79516FE6-183B-4AB6-A19F-134D9702B495}" presName="horz1" presStyleCnt="0"/>
      <dgm:spPr/>
    </dgm:pt>
    <dgm:pt modelId="{D3CBBEF3-F490-4ACE-9FC0-F0C9137C5197}" type="pres">
      <dgm:prSet presAssocID="{79516FE6-183B-4AB6-A19F-134D9702B495}" presName="tx1" presStyleLbl="revTx" presStyleIdx="8" presStyleCnt="12"/>
      <dgm:spPr/>
    </dgm:pt>
    <dgm:pt modelId="{845308D9-6E7C-4E94-9531-6EED0BA2543A}" type="pres">
      <dgm:prSet presAssocID="{79516FE6-183B-4AB6-A19F-134D9702B495}" presName="vert1" presStyleCnt="0"/>
      <dgm:spPr/>
    </dgm:pt>
    <dgm:pt modelId="{715DABC5-B514-42A4-8651-24B48C97CA52}" type="pres">
      <dgm:prSet presAssocID="{B7E89FDC-3F86-49BA-BD58-384D01731298}" presName="thickLine" presStyleLbl="alignNode1" presStyleIdx="9" presStyleCnt="12"/>
      <dgm:spPr/>
    </dgm:pt>
    <dgm:pt modelId="{8BD72333-1775-4EFA-A32B-4404A508AB19}" type="pres">
      <dgm:prSet presAssocID="{B7E89FDC-3F86-49BA-BD58-384D01731298}" presName="horz1" presStyleCnt="0"/>
      <dgm:spPr/>
    </dgm:pt>
    <dgm:pt modelId="{7E13B1AB-D0AE-4818-AC06-943896962580}" type="pres">
      <dgm:prSet presAssocID="{B7E89FDC-3F86-49BA-BD58-384D01731298}" presName="tx1" presStyleLbl="revTx" presStyleIdx="9" presStyleCnt="12"/>
      <dgm:spPr/>
    </dgm:pt>
    <dgm:pt modelId="{43CE3E23-9081-4226-9100-3A9DA9707554}" type="pres">
      <dgm:prSet presAssocID="{B7E89FDC-3F86-49BA-BD58-384D01731298}" presName="vert1" presStyleCnt="0"/>
      <dgm:spPr/>
    </dgm:pt>
    <dgm:pt modelId="{07E1586B-0102-4882-AD4E-063D7D7D6C7B}" type="pres">
      <dgm:prSet presAssocID="{5D5A2191-8528-4446-90EA-26BB32E34C0F}" presName="thickLine" presStyleLbl="alignNode1" presStyleIdx="10" presStyleCnt="12"/>
      <dgm:spPr/>
    </dgm:pt>
    <dgm:pt modelId="{774255C4-A41B-4B54-BA18-26D2A6F605DF}" type="pres">
      <dgm:prSet presAssocID="{5D5A2191-8528-4446-90EA-26BB32E34C0F}" presName="horz1" presStyleCnt="0"/>
      <dgm:spPr/>
    </dgm:pt>
    <dgm:pt modelId="{92640C0F-4EA7-494E-81D3-01FBF15250EB}" type="pres">
      <dgm:prSet presAssocID="{5D5A2191-8528-4446-90EA-26BB32E34C0F}" presName="tx1" presStyleLbl="revTx" presStyleIdx="10" presStyleCnt="12"/>
      <dgm:spPr/>
    </dgm:pt>
    <dgm:pt modelId="{4C0DBF96-757A-464D-9209-F71828A0D175}" type="pres">
      <dgm:prSet presAssocID="{5D5A2191-8528-4446-90EA-26BB32E34C0F}" presName="vert1" presStyleCnt="0"/>
      <dgm:spPr/>
    </dgm:pt>
    <dgm:pt modelId="{50508996-64C8-4D5E-805A-63CDFFB534D6}" type="pres">
      <dgm:prSet presAssocID="{12DD29AC-C01E-4538-8A45-D7D41891D51C}" presName="thickLine" presStyleLbl="alignNode1" presStyleIdx="11" presStyleCnt="12"/>
      <dgm:spPr/>
    </dgm:pt>
    <dgm:pt modelId="{721F7DA7-4626-43A9-92F6-F3125E049F5E}" type="pres">
      <dgm:prSet presAssocID="{12DD29AC-C01E-4538-8A45-D7D41891D51C}" presName="horz1" presStyleCnt="0"/>
      <dgm:spPr/>
    </dgm:pt>
    <dgm:pt modelId="{FDCDC566-1D4C-4222-ABD7-20F2F7241EC9}" type="pres">
      <dgm:prSet presAssocID="{12DD29AC-C01E-4538-8A45-D7D41891D51C}" presName="tx1" presStyleLbl="revTx" presStyleIdx="11" presStyleCnt="12"/>
      <dgm:spPr/>
    </dgm:pt>
    <dgm:pt modelId="{87D1AE2A-BDC0-46BE-AE23-E2CBF318AA33}" type="pres">
      <dgm:prSet presAssocID="{12DD29AC-C01E-4538-8A45-D7D41891D51C}" presName="vert1" presStyleCnt="0"/>
      <dgm:spPr/>
    </dgm:pt>
  </dgm:ptLst>
  <dgm:cxnLst>
    <dgm:cxn modelId="{7BEA6002-C836-45F2-B2FA-FE2F46DABA8E}" srcId="{25C00B3D-B45C-4DC3-AB48-A597CCDCEC18}" destId="{DA580078-1795-4733-B3F9-F9A31D8D87B7}" srcOrd="2" destOrd="0" parTransId="{0263AF0F-F60C-4E9D-A755-D7C8B6272B6C}" sibTransId="{B559706C-D544-4570-A01D-EDCE295A6082}"/>
    <dgm:cxn modelId="{7AC56C02-C219-4886-9882-0AF464537F84}" srcId="{25C00B3D-B45C-4DC3-AB48-A597CCDCEC18}" destId="{28518A72-47B4-4FA2-8ADE-B475732DE600}" srcOrd="1" destOrd="0" parTransId="{739E7FC9-4F9D-4FA8-8064-27D5F3D3771C}" sibTransId="{6C6F7283-7B9D-4016-81B9-98855C6F8226}"/>
    <dgm:cxn modelId="{515ADC05-5ED4-4A63-AAF1-94FD894D3276}" type="presOf" srcId="{22B7BB6F-45A3-42EC-A0D2-A616585E7B86}" destId="{E633727B-8E54-4B31-AF54-2CEC248F34F1}" srcOrd="0" destOrd="0" presId="urn:microsoft.com/office/officeart/2008/layout/LinedList"/>
    <dgm:cxn modelId="{7B8BB91C-B1E2-4F2D-8639-E5FB2FFBE79D}" type="presOf" srcId="{DA580078-1795-4733-B3F9-F9A31D8D87B7}" destId="{6EE7CD4E-916A-4EA6-8E79-6B6865ABD009}" srcOrd="0" destOrd="0" presId="urn:microsoft.com/office/officeart/2008/layout/LinedList"/>
    <dgm:cxn modelId="{731F6A25-F17E-4D71-8020-BE4059A65C22}" type="presOf" srcId="{362A5D87-513E-4394-9BA0-00A3F6E4667E}" destId="{B3429E8E-D6C3-4EAA-BC56-C23076669A74}" srcOrd="0" destOrd="0" presId="urn:microsoft.com/office/officeart/2008/layout/LinedList"/>
    <dgm:cxn modelId="{42372628-ED09-418A-A883-0572A9C0F669}" srcId="{25C00B3D-B45C-4DC3-AB48-A597CCDCEC18}" destId="{56EB4D9C-F6D3-48B8-9DCD-CE8B900BA76A}" srcOrd="7" destOrd="0" parTransId="{C6D9AD90-2543-4172-AD88-E929EF59E4C0}" sibTransId="{3797210C-0D6B-453E-9246-69BBE35FD49B}"/>
    <dgm:cxn modelId="{2135F731-7A3F-4553-BB7C-0364C15F2F66}" type="presOf" srcId="{1CCD23ED-3E5B-45E2-84B0-536C7FAA1381}" destId="{342DB6ED-BF49-437F-9E63-CF19D60B7D46}" srcOrd="0" destOrd="0" presId="urn:microsoft.com/office/officeart/2008/layout/LinedList"/>
    <dgm:cxn modelId="{5AB47E61-8B05-4921-AD1E-0BEC13F94AC0}" type="presOf" srcId="{56EB4D9C-F6D3-48B8-9DCD-CE8B900BA76A}" destId="{38861DDE-A2AD-4188-A535-EBB424C8EBEB}" srcOrd="0" destOrd="0" presId="urn:microsoft.com/office/officeart/2008/layout/LinedList"/>
    <dgm:cxn modelId="{EFF9BB6D-47C8-406F-8B4A-CC6593DC69C5}" srcId="{25C00B3D-B45C-4DC3-AB48-A597CCDCEC18}" destId="{B7E89FDC-3F86-49BA-BD58-384D01731298}" srcOrd="9" destOrd="0" parTransId="{AB2ED811-71C7-40B4-9420-58B95A861B11}" sibTransId="{FF49FC5F-49BF-47FF-8F1F-48103DAF2C85}"/>
    <dgm:cxn modelId="{A567024E-5623-4246-9276-0AE6243368FD}" type="presOf" srcId="{C489A950-BBA9-4BE5-909C-653A1F0D5510}" destId="{B211C593-78F7-43BC-B178-31EEA54957CA}" srcOrd="0" destOrd="0" presId="urn:microsoft.com/office/officeart/2008/layout/LinedList"/>
    <dgm:cxn modelId="{E71F6F6F-1309-42DA-80FF-05EF9C7FB7D1}" type="presOf" srcId="{12DD29AC-C01E-4538-8A45-D7D41891D51C}" destId="{FDCDC566-1D4C-4222-ABD7-20F2F7241EC9}" srcOrd="0" destOrd="0" presId="urn:microsoft.com/office/officeart/2008/layout/LinedList"/>
    <dgm:cxn modelId="{EAEFEF75-5F32-46DE-9752-2D5D6EAAFE83}" srcId="{25C00B3D-B45C-4DC3-AB48-A597CCDCEC18}" destId="{12DD29AC-C01E-4538-8A45-D7D41891D51C}" srcOrd="11" destOrd="0" parTransId="{176B5A32-60F3-4C48-B5F4-05A6223ED256}" sibTransId="{4A4D5E93-E4EA-4AB3-999F-336B7D56A7FB}"/>
    <dgm:cxn modelId="{D8E53657-4346-4075-A5A5-036EAF39B63B}" type="presOf" srcId="{5D5A2191-8528-4446-90EA-26BB32E34C0F}" destId="{92640C0F-4EA7-494E-81D3-01FBF15250EB}" srcOrd="0" destOrd="0" presId="urn:microsoft.com/office/officeart/2008/layout/LinedList"/>
    <dgm:cxn modelId="{C717A359-7EAD-48F1-B147-1E7456CB7EF2}" srcId="{25C00B3D-B45C-4DC3-AB48-A597CCDCEC18}" destId="{362A5D87-513E-4394-9BA0-00A3F6E4667E}" srcOrd="0" destOrd="0" parTransId="{79C6F55F-A11B-466C-A873-929029210B1A}" sibTransId="{AA5D0BCE-99FE-4704-AD25-027857CEF483}"/>
    <dgm:cxn modelId="{1FE61191-E33B-4FA7-8D22-054578C7D2AF}" srcId="{25C00B3D-B45C-4DC3-AB48-A597CCDCEC18}" destId="{C489A950-BBA9-4BE5-909C-653A1F0D5510}" srcOrd="4" destOrd="0" parTransId="{6B6910FC-8A1C-47E1-A9A8-2F7ABE9D31B0}" sibTransId="{D462F779-43B3-41FE-9075-C666E8BD8A6D}"/>
    <dgm:cxn modelId="{308B909F-CDDE-4ADF-A7EA-0A3FD93B39C4}" srcId="{25C00B3D-B45C-4DC3-AB48-A597CCDCEC18}" destId="{1CCD23ED-3E5B-45E2-84B0-536C7FAA1381}" srcOrd="6" destOrd="0" parTransId="{8BB49DB7-144C-41ED-A4A0-0E1B6878852E}" sibTransId="{78253814-BEB3-4680-8AD2-FA7B8AB2175B}"/>
    <dgm:cxn modelId="{E69DF4A0-728B-4B3E-ABB3-3E7E9305D895}" srcId="{25C00B3D-B45C-4DC3-AB48-A597CCDCEC18}" destId="{CFCDC0A1-0D17-41ED-84D1-BB248DA216F7}" srcOrd="3" destOrd="0" parTransId="{2F122C76-86E7-42D0-B6D2-E562885ADDCB}" sibTransId="{7FD7EBCF-F3C4-404E-A7F5-2790A108B255}"/>
    <dgm:cxn modelId="{C9FCA6A8-D0FA-4015-8A26-4B287186EEDB}" type="presOf" srcId="{CFCDC0A1-0D17-41ED-84D1-BB248DA216F7}" destId="{AE0E84A2-7163-4F8A-90FB-B5DD674B6A6B}" srcOrd="0" destOrd="0" presId="urn:microsoft.com/office/officeart/2008/layout/LinedList"/>
    <dgm:cxn modelId="{63EA9FC0-7ADF-43F9-BE4F-42FCE015F4DF}" srcId="{25C00B3D-B45C-4DC3-AB48-A597CCDCEC18}" destId="{79516FE6-183B-4AB6-A19F-134D9702B495}" srcOrd="8" destOrd="0" parTransId="{97A22AB3-6192-47DC-9A7E-A59C3B27FDD5}" sibTransId="{5FD13847-5595-4DB8-9797-54FF1AAA8F32}"/>
    <dgm:cxn modelId="{652B62C2-84CC-45FA-B3B5-4C4AE67D6497}" srcId="{25C00B3D-B45C-4DC3-AB48-A597CCDCEC18}" destId="{5D5A2191-8528-4446-90EA-26BB32E34C0F}" srcOrd="10" destOrd="0" parTransId="{58965ED3-162F-4912-9B0E-BAD8788C51A5}" sibTransId="{778AA59F-C1C8-4BB2-8E90-C8E2BB5BF5DB}"/>
    <dgm:cxn modelId="{C801D0C3-9ABC-48E2-9FFD-30918B278191}" srcId="{25C00B3D-B45C-4DC3-AB48-A597CCDCEC18}" destId="{22B7BB6F-45A3-42EC-A0D2-A616585E7B86}" srcOrd="5" destOrd="0" parTransId="{A99FDEDC-7523-434D-AC1C-605CF108D9BD}" sibTransId="{82E58AAC-6532-4DC4-B981-4060E681C10B}"/>
    <dgm:cxn modelId="{E0234EC6-AA20-48EF-9C47-361CAC1062C7}" type="presOf" srcId="{B7E89FDC-3F86-49BA-BD58-384D01731298}" destId="{7E13B1AB-D0AE-4818-AC06-943896962580}" srcOrd="0" destOrd="0" presId="urn:microsoft.com/office/officeart/2008/layout/LinedList"/>
    <dgm:cxn modelId="{B85943E4-6017-48F3-955E-E1D8FF91423F}" type="presOf" srcId="{25C00B3D-B45C-4DC3-AB48-A597CCDCEC18}" destId="{A58EAEF7-8E12-480E-ACFB-0CD3D828289F}" srcOrd="0" destOrd="0" presId="urn:microsoft.com/office/officeart/2008/layout/LinedList"/>
    <dgm:cxn modelId="{5ABB2AE7-A450-4B14-B438-DACAB06A9973}" type="presOf" srcId="{28518A72-47B4-4FA2-8ADE-B475732DE600}" destId="{AB473698-8A07-41DD-B33F-838E01BE00BA}" srcOrd="0" destOrd="0" presId="urn:microsoft.com/office/officeart/2008/layout/LinedList"/>
    <dgm:cxn modelId="{B8D077EC-58A5-4D6D-AFE8-B72764AC48FF}" type="presOf" srcId="{79516FE6-183B-4AB6-A19F-134D9702B495}" destId="{D3CBBEF3-F490-4ACE-9FC0-F0C9137C5197}" srcOrd="0" destOrd="0" presId="urn:microsoft.com/office/officeart/2008/layout/LinedList"/>
    <dgm:cxn modelId="{4E2AD288-C62F-47C2-8643-5CBBF71584D5}" type="presParOf" srcId="{A58EAEF7-8E12-480E-ACFB-0CD3D828289F}" destId="{C3EC91B6-9A77-4CB2-B399-9DB9BCD28C66}" srcOrd="0" destOrd="0" presId="urn:microsoft.com/office/officeart/2008/layout/LinedList"/>
    <dgm:cxn modelId="{BEB37012-CBF3-4C3E-98DC-F8DB33AEA8B6}" type="presParOf" srcId="{A58EAEF7-8E12-480E-ACFB-0CD3D828289F}" destId="{FCF04ADD-19A3-4DBF-94EA-71D5D055C7FD}" srcOrd="1" destOrd="0" presId="urn:microsoft.com/office/officeart/2008/layout/LinedList"/>
    <dgm:cxn modelId="{D4406A2D-DC40-4CFE-A591-7F4F10E2E495}" type="presParOf" srcId="{FCF04ADD-19A3-4DBF-94EA-71D5D055C7FD}" destId="{B3429E8E-D6C3-4EAA-BC56-C23076669A74}" srcOrd="0" destOrd="0" presId="urn:microsoft.com/office/officeart/2008/layout/LinedList"/>
    <dgm:cxn modelId="{E4306A81-9FC8-4B74-8696-528B3D75601C}" type="presParOf" srcId="{FCF04ADD-19A3-4DBF-94EA-71D5D055C7FD}" destId="{94737F25-1046-4C06-839E-00AB54046221}" srcOrd="1" destOrd="0" presId="urn:microsoft.com/office/officeart/2008/layout/LinedList"/>
    <dgm:cxn modelId="{90929460-5954-4985-B22F-DA0407ADD185}" type="presParOf" srcId="{A58EAEF7-8E12-480E-ACFB-0CD3D828289F}" destId="{F9012CCC-8CD8-408D-A0D7-89C72CCD09FA}" srcOrd="2" destOrd="0" presId="urn:microsoft.com/office/officeart/2008/layout/LinedList"/>
    <dgm:cxn modelId="{ECC6E692-F2A2-4777-838B-4ED534E7245E}" type="presParOf" srcId="{A58EAEF7-8E12-480E-ACFB-0CD3D828289F}" destId="{571B16BC-CE16-4857-B311-34DFDA3C892A}" srcOrd="3" destOrd="0" presId="urn:microsoft.com/office/officeart/2008/layout/LinedList"/>
    <dgm:cxn modelId="{F309CED0-A95D-4C92-ABAC-A37F6F4BE7DA}" type="presParOf" srcId="{571B16BC-CE16-4857-B311-34DFDA3C892A}" destId="{AB473698-8A07-41DD-B33F-838E01BE00BA}" srcOrd="0" destOrd="0" presId="urn:microsoft.com/office/officeart/2008/layout/LinedList"/>
    <dgm:cxn modelId="{8DACFF9C-6B2F-49EF-8935-963B4EF3F861}" type="presParOf" srcId="{571B16BC-CE16-4857-B311-34DFDA3C892A}" destId="{791DF8C4-9D3B-4939-8ADF-7F1243D0637D}" srcOrd="1" destOrd="0" presId="urn:microsoft.com/office/officeart/2008/layout/LinedList"/>
    <dgm:cxn modelId="{02E6E012-296D-4A40-896B-87E2D2E19E5D}" type="presParOf" srcId="{A58EAEF7-8E12-480E-ACFB-0CD3D828289F}" destId="{D75BC832-F99D-4871-A9B1-D2A9774DDB60}" srcOrd="4" destOrd="0" presId="urn:microsoft.com/office/officeart/2008/layout/LinedList"/>
    <dgm:cxn modelId="{C642F93E-B729-4045-9445-FAD7955D2E7E}" type="presParOf" srcId="{A58EAEF7-8E12-480E-ACFB-0CD3D828289F}" destId="{45D12FDF-E7B5-4AAE-BE64-B9E35591094F}" srcOrd="5" destOrd="0" presId="urn:microsoft.com/office/officeart/2008/layout/LinedList"/>
    <dgm:cxn modelId="{AA44B116-7B73-4D87-9C45-79C4CB198C7B}" type="presParOf" srcId="{45D12FDF-E7B5-4AAE-BE64-B9E35591094F}" destId="{6EE7CD4E-916A-4EA6-8E79-6B6865ABD009}" srcOrd="0" destOrd="0" presId="urn:microsoft.com/office/officeart/2008/layout/LinedList"/>
    <dgm:cxn modelId="{4B91F3D0-687D-4C39-8F4C-69899E1FB88D}" type="presParOf" srcId="{45D12FDF-E7B5-4AAE-BE64-B9E35591094F}" destId="{6C0BF67F-DABE-4106-AFC8-8470E80049BF}" srcOrd="1" destOrd="0" presId="urn:microsoft.com/office/officeart/2008/layout/LinedList"/>
    <dgm:cxn modelId="{76ECCFC3-2F3E-404B-AB79-33D837AD6E8B}" type="presParOf" srcId="{A58EAEF7-8E12-480E-ACFB-0CD3D828289F}" destId="{68966691-E34F-43C9-A55C-4FC345110C77}" srcOrd="6" destOrd="0" presId="urn:microsoft.com/office/officeart/2008/layout/LinedList"/>
    <dgm:cxn modelId="{441D2567-43A2-4A83-8C03-0BF99BA5B13A}" type="presParOf" srcId="{A58EAEF7-8E12-480E-ACFB-0CD3D828289F}" destId="{CC6696EE-5E59-4C32-8BD0-8334709AE41C}" srcOrd="7" destOrd="0" presId="urn:microsoft.com/office/officeart/2008/layout/LinedList"/>
    <dgm:cxn modelId="{3083BCF7-0270-4094-BF90-504B02D9B8CC}" type="presParOf" srcId="{CC6696EE-5E59-4C32-8BD0-8334709AE41C}" destId="{AE0E84A2-7163-4F8A-90FB-B5DD674B6A6B}" srcOrd="0" destOrd="0" presId="urn:microsoft.com/office/officeart/2008/layout/LinedList"/>
    <dgm:cxn modelId="{C23809C3-B05C-4229-A09D-4A1C7C39DF84}" type="presParOf" srcId="{CC6696EE-5E59-4C32-8BD0-8334709AE41C}" destId="{B3294D38-4F87-457B-83D5-BCBB6986DF47}" srcOrd="1" destOrd="0" presId="urn:microsoft.com/office/officeart/2008/layout/LinedList"/>
    <dgm:cxn modelId="{CDA43344-20DC-4F3D-AD56-432890BDB03B}" type="presParOf" srcId="{A58EAEF7-8E12-480E-ACFB-0CD3D828289F}" destId="{CB9C9A41-EE74-4251-AE93-B848B9874258}" srcOrd="8" destOrd="0" presId="urn:microsoft.com/office/officeart/2008/layout/LinedList"/>
    <dgm:cxn modelId="{22A70E35-974B-4658-AACA-3E1B6BBF8FF5}" type="presParOf" srcId="{A58EAEF7-8E12-480E-ACFB-0CD3D828289F}" destId="{34599FB9-5281-4388-AD7A-59C14272C6FD}" srcOrd="9" destOrd="0" presId="urn:microsoft.com/office/officeart/2008/layout/LinedList"/>
    <dgm:cxn modelId="{91A3B356-C62B-4167-A2E8-BD56BE379B5A}" type="presParOf" srcId="{34599FB9-5281-4388-AD7A-59C14272C6FD}" destId="{B211C593-78F7-43BC-B178-31EEA54957CA}" srcOrd="0" destOrd="0" presId="urn:microsoft.com/office/officeart/2008/layout/LinedList"/>
    <dgm:cxn modelId="{732265B6-E21B-4CF7-9FCB-FA34B756C363}" type="presParOf" srcId="{34599FB9-5281-4388-AD7A-59C14272C6FD}" destId="{924DBCCD-0CE3-429C-8002-0D4AC1C9D75D}" srcOrd="1" destOrd="0" presId="urn:microsoft.com/office/officeart/2008/layout/LinedList"/>
    <dgm:cxn modelId="{1FB52053-40BF-4309-855A-CEBF31F151EC}" type="presParOf" srcId="{A58EAEF7-8E12-480E-ACFB-0CD3D828289F}" destId="{D828F930-5DBB-4F2F-8DCA-A7941461E5D5}" srcOrd="10" destOrd="0" presId="urn:microsoft.com/office/officeart/2008/layout/LinedList"/>
    <dgm:cxn modelId="{50B7B507-55BC-4BA1-B75A-890E743259F5}" type="presParOf" srcId="{A58EAEF7-8E12-480E-ACFB-0CD3D828289F}" destId="{CB1FA90E-64C3-4904-A0ED-4200163402BB}" srcOrd="11" destOrd="0" presId="urn:microsoft.com/office/officeart/2008/layout/LinedList"/>
    <dgm:cxn modelId="{211640AC-69F0-41DA-AAAE-02BEFA26BE7C}" type="presParOf" srcId="{CB1FA90E-64C3-4904-A0ED-4200163402BB}" destId="{E633727B-8E54-4B31-AF54-2CEC248F34F1}" srcOrd="0" destOrd="0" presId="urn:microsoft.com/office/officeart/2008/layout/LinedList"/>
    <dgm:cxn modelId="{9FFDC10F-80D6-4393-BAC0-20B13269D045}" type="presParOf" srcId="{CB1FA90E-64C3-4904-A0ED-4200163402BB}" destId="{677272C9-A788-4EA0-B710-8AB9FD0273AB}" srcOrd="1" destOrd="0" presId="urn:microsoft.com/office/officeart/2008/layout/LinedList"/>
    <dgm:cxn modelId="{EBE382FA-E1CE-40CC-ABE7-44CD317CE48C}" type="presParOf" srcId="{A58EAEF7-8E12-480E-ACFB-0CD3D828289F}" destId="{46E745A3-1B24-4480-8D4F-749FA5C43D3D}" srcOrd="12" destOrd="0" presId="urn:microsoft.com/office/officeart/2008/layout/LinedList"/>
    <dgm:cxn modelId="{FF62C67D-C059-4103-98C5-5FA288F9492E}" type="presParOf" srcId="{A58EAEF7-8E12-480E-ACFB-0CD3D828289F}" destId="{C8346130-2AF3-408A-B454-9992D5C3AF99}" srcOrd="13" destOrd="0" presId="urn:microsoft.com/office/officeart/2008/layout/LinedList"/>
    <dgm:cxn modelId="{2E4E2B4B-A804-491D-869F-7EAD67415F42}" type="presParOf" srcId="{C8346130-2AF3-408A-B454-9992D5C3AF99}" destId="{342DB6ED-BF49-437F-9E63-CF19D60B7D46}" srcOrd="0" destOrd="0" presId="urn:microsoft.com/office/officeart/2008/layout/LinedList"/>
    <dgm:cxn modelId="{11BDA923-ECBD-4FBA-B53A-29A58B37C4F8}" type="presParOf" srcId="{C8346130-2AF3-408A-B454-9992D5C3AF99}" destId="{F622C76F-6B9F-43CC-ADB0-7D1EC7412AE1}" srcOrd="1" destOrd="0" presId="urn:microsoft.com/office/officeart/2008/layout/LinedList"/>
    <dgm:cxn modelId="{0E05B372-9AA3-45A0-ABCD-B89E679DF638}" type="presParOf" srcId="{A58EAEF7-8E12-480E-ACFB-0CD3D828289F}" destId="{7FB6BE84-2F2A-48FD-8722-6660EDF87188}" srcOrd="14" destOrd="0" presId="urn:microsoft.com/office/officeart/2008/layout/LinedList"/>
    <dgm:cxn modelId="{D74FC932-E577-4F55-B718-255667942F0B}" type="presParOf" srcId="{A58EAEF7-8E12-480E-ACFB-0CD3D828289F}" destId="{AA2528BE-114A-4F1F-BD34-E68530E0C94B}" srcOrd="15" destOrd="0" presId="urn:microsoft.com/office/officeart/2008/layout/LinedList"/>
    <dgm:cxn modelId="{3B9A175D-4F19-40E5-947C-EB53D5EE29FD}" type="presParOf" srcId="{AA2528BE-114A-4F1F-BD34-E68530E0C94B}" destId="{38861DDE-A2AD-4188-A535-EBB424C8EBEB}" srcOrd="0" destOrd="0" presId="urn:microsoft.com/office/officeart/2008/layout/LinedList"/>
    <dgm:cxn modelId="{A1A6BEF9-61F1-4131-8BAB-F2A0D4BCA120}" type="presParOf" srcId="{AA2528BE-114A-4F1F-BD34-E68530E0C94B}" destId="{87998B3F-3721-4657-B82E-1C543C5FEA24}" srcOrd="1" destOrd="0" presId="urn:microsoft.com/office/officeart/2008/layout/LinedList"/>
    <dgm:cxn modelId="{EA326095-F3C1-48F8-9598-2853022945AC}" type="presParOf" srcId="{A58EAEF7-8E12-480E-ACFB-0CD3D828289F}" destId="{53F1A412-28B6-4FE0-BC7E-BF63AAB43DAF}" srcOrd="16" destOrd="0" presId="urn:microsoft.com/office/officeart/2008/layout/LinedList"/>
    <dgm:cxn modelId="{1BE4D2D9-9EBF-4A53-AB37-AA574A3E2DA3}" type="presParOf" srcId="{A58EAEF7-8E12-480E-ACFB-0CD3D828289F}" destId="{290E9C44-C142-4192-9161-668A29B51FDD}" srcOrd="17" destOrd="0" presId="urn:microsoft.com/office/officeart/2008/layout/LinedList"/>
    <dgm:cxn modelId="{4616CD64-FF50-45E6-A4F2-9D1F61C1CB89}" type="presParOf" srcId="{290E9C44-C142-4192-9161-668A29B51FDD}" destId="{D3CBBEF3-F490-4ACE-9FC0-F0C9137C5197}" srcOrd="0" destOrd="0" presId="urn:microsoft.com/office/officeart/2008/layout/LinedList"/>
    <dgm:cxn modelId="{B1E85C49-DCA5-43F0-B2FE-F8D2733CEE3E}" type="presParOf" srcId="{290E9C44-C142-4192-9161-668A29B51FDD}" destId="{845308D9-6E7C-4E94-9531-6EED0BA2543A}" srcOrd="1" destOrd="0" presId="urn:microsoft.com/office/officeart/2008/layout/LinedList"/>
    <dgm:cxn modelId="{F3C681EC-900F-4ADC-B9B2-242259E5D7F3}" type="presParOf" srcId="{A58EAEF7-8E12-480E-ACFB-0CD3D828289F}" destId="{715DABC5-B514-42A4-8651-24B48C97CA52}" srcOrd="18" destOrd="0" presId="urn:microsoft.com/office/officeart/2008/layout/LinedList"/>
    <dgm:cxn modelId="{058543DE-B5E5-408B-8BC4-408FB1567383}" type="presParOf" srcId="{A58EAEF7-8E12-480E-ACFB-0CD3D828289F}" destId="{8BD72333-1775-4EFA-A32B-4404A508AB19}" srcOrd="19" destOrd="0" presId="urn:microsoft.com/office/officeart/2008/layout/LinedList"/>
    <dgm:cxn modelId="{3D613B5B-D381-44A1-A628-A6FA58C8462C}" type="presParOf" srcId="{8BD72333-1775-4EFA-A32B-4404A508AB19}" destId="{7E13B1AB-D0AE-4818-AC06-943896962580}" srcOrd="0" destOrd="0" presId="urn:microsoft.com/office/officeart/2008/layout/LinedList"/>
    <dgm:cxn modelId="{EC50129B-6381-4737-83E2-FEFAD4C76689}" type="presParOf" srcId="{8BD72333-1775-4EFA-A32B-4404A508AB19}" destId="{43CE3E23-9081-4226-9100-3A9DA9707554}" srcOrd="1" destOrd="0" presId="urn:microsoft.com/office/officeart/2008/layout/LinedList"/>
    <dgm:cxn modelId="{48724B11-F1F6-41FA-8632-AA8C8C6D4190}" type="presParOf" srcId="{A58EAEF7-8E12-480E-ACFB-0CD3D828289F}" destId="{07E1586B-0102-4882-AD4E-063D7D7D6C7B}" srcOrd="20" destOrd="0" presId="urn:microsoft.com/office/officeart/2008/layout/LinedList"/>
    <dgm:cxn modelId="{B1DFB95D-1D65-403D-8813-78F6953D5CD9}" type="presParOf" srcId="{A58EAEF7-8E12-480E-ACFB-0CD3D828289F}" destId="{774255C4-A41B-4B54-BA18-26D2A6F605DF}" srcOrd="21" destOrd="0" presId="urn:microsoft.com/office/officeart/2008/layout/LinedList"/>
    <dgm:cxn modelId="{F1E385EC-7481-405F-A48B-9DCCAE2514F4}" type="presParOf" srcId="{774255C4-A41B-4B54-BA18-26D2A6F605DF}" destId="{92640C0F-4EA7-494E-81D3-01FBF15250EB}" srcOrd="0" destOrd="0" presId="urn:microsoft.com/office/officeart/2008/layout/LinedList"/>
    <dgm:cxn modelId="{A6752C85-4EA0-4D41-A6F4-12B6C69B2AEC}" type="presParOf" srcId="{774255C4-A41B-4B54-BA18-26D2A6F605DF}" destId="{4C0DBF96-757A-464D-9209-F71828A0D175}" srcOrd="1" destOrd="0" presId="urn:microsoft.com/office/officeart/2008/layout/LinedList"/>
    <dgm:cxn modelId="{94D54F1E-2105-493B-BB2A-A7B94FE3EF19}" type="presParOf" srcId="{A58EAEF7-8E12-480E-ACFB-0CD3D828289F}" destId="{50508996-64C8-4D5E-805A-63CDFFB534D6}" srcOrd="22" destOrd="0" presId="urn:microsoft.com/office/officeart/2008/layout/LinedList"/>
    <dgm:cxn modelId="{F0992265-7677-4EE9-9635-FD3A3EB3E6E2}" type="presParOf" srcId="{A58EAEF7-8E12-480E-ACFB-0CD3D828289F}" destId="{721F7DA7-4626-43A9-92F6-F3125E049F5E}" srcOrd="23" destOrd="0" presId="urn:microsoft.com/office/officeart/2008/layout/LinedList"/>
    <dgm:cxn modelId="{F9271BA9-E617-4265-AC62-149AF30A71F6}" type="presParOf" srcId="{721F7DA7-4626-43A9-92F6-F3125E049F5E}" destId="{FDCDC566-1D4C-4222-ABD7-20F2F7241EC9}" srcOrd="0" destOrd="0" presId="urn:microsoft.com/office/officeart/2008/layout/LinedList"/>
    <dgm:cxn modelId="{A409FB26-EF0B-4B91-9BCA-C1D46A4C8B31}" type="presParOf" srcId="{721F7DA7-4626-43A9-92F6-F3125E049F5E}" destId="{87D1AE2A-BDC0-46BE-AE23-E2CBF318AA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EF40C8-D6A6-4DDB-B4CD-3EA7053E9C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EE6FC9-50F8-4475-8EDE-903F9F881FAA}">
      <dgm:prSet/>
      <dgm:spPr/>
      <dgm:t>
        <a:bodyPr/>
        <a:lstStyle/>
        <a:p>
          <a:r>
            <a:rPr lang="en-US" dirty="0" err="1"/>
            <a:t>Promise.all</a:t>
          </a:r>
          <a:r>
            <a:rPr lang="en-US" dirty="0"/>
            <a:t>(promises)</a:t>
          </a:r>
        </a:p>
      </dgm:t>
    </dgm:pt>
    <dgm:pt modelId="{8017EDEA-0CE6-449F-B38C-DCA40B56A027}" type="parTrans" cxnId="{B720DA72-42AD-4DB9-9418-BF1CCA8C6CB9}">
      <dgm:prSet/>
      <dgm:spPr/>
      <dgm:t>
        <a:bodyPr/>
        <a:lstStyle/>
        <a:p>
          <a:endParaRPr lang="en-US"/>
        </a:p>
      </dgm:t>
    </dgm:pt>
    <dgm:pt modelId="{79F62558-2017-442A-8D56-506EF0F3916E}" type="sibTrans" cxnId="{B720DA72-42AD-4DB9-9418-BF1CCA8C6CB9}">
      <dgm:prSet/>
      <dgm:spPr/>
      <dgm:t>
        <a:bodyPr/>
        <a:lstStyle/>
        <a:p>
          <a:endParaRPr lang="en-US"/>
        </a:p>
      </dgm:t>
    </dgm:pt>
    <dgm:pt modelId="{9335E739-E232-41D1-82FB-770E06F2D2E6}">
      <dgm:prSet/>
      <dgm:spPr/>
      <dgm:t>
        <a:bodyPr/>
        <a:lstStyle/>
        <a:p>
          <a:r>
            <a:rPr lang="en-US" dirty="0" err="1"/>
            <a:t>Promise.allSettled</a:t>
          </a:r>
          <a:r>
            <a:rPr lang="en-US" dirty="0"/>
            <a:t>(promises)</a:t>
          </a:r>
        </a:p>
      </dgm:t>
    </dgm:pt>
    <dgm:pt modelId="{A2B5834F-72D9-439B-9CEE-CF86B64198DD}" type="parTrans" cxnId="{7833AAC1-1EA3-4955-854D-B652CF9489F7}">
      <dgm:prSet/>
      <dgm:spPr/>
      <dgm:t>
        <a:bodyPr/>
        <a:lstStyle/>
        <a:p>
          <a:endParaRPr lang="en-US"/>
        </a:p>
      </dgm:t>
    </dgm:pt>
    <dgm:pt modelId="{BA1F98AF-F912-4C69-AD44-519555E47B27}" type="sibTrans" cxnId="{7833AAC1-1EA3-4955-854D-B652CF9489F7}">
      <dgm:prSet/>
      <dgm:spPr/>
      <dgm:t>
        <a:bodyPr/>
        <a:lstStyle/>
        <a:p>
          <a:endParaRPr lang="en-US"/>
        </a:p>
      </dgm:t>
    </dgm:pt>
    <dgm:pt modelId="{2B9C282A-C6D3-4ACC-88D5-A17FAF6F446B}">
      <dgm:prSet/>
      <dgm:spPr/>
      <dgm:t>
        <a:bodyPr/>
        <a:lstStyle/>
        <a:p>
          <a:r>
            <a:rPr lang="en-US" dirty="0" err="1"/>
            <a:t>Promise.any</a:t>
          </a:r>
          <a:r>
            <a:rPr lang="en-US" dirty="0"/>
            <a:t>(promises)</a:t>
          </a:r>
        </a:p>
      </dgm:t>
    </dgm:pt>
    <dgm:pt modelId="{A3A242CC-6206-4670-A12E-86465C31EB77}" type="parTrans" cxnId="{3D499E59-9028-42EA-9790-CE93DBD3FB42}">
      <dgm:prSet/>
      <dgm:spPr/>
      <dgm:t>
        <a:bodyPr/>
        <a:lstStyle/>
        <a:p>
          <a:endParaRPr lang="en-US"/>
        </a:p>
      </dgm:t>
    </dgm:pt>
    <dgm:pt modelId="{989D7619-FE36-40EE-BD66-081B74301A81}" type="sibTrans" cxnId="{3D499E59-9028-42EA-9790-CE93DBD3FB42}">
      <dgm:prSet/>
      <dgm:spPr/>
      <dgm:t>
        <a:bodyPr/>
        <a:lstStyle/>
        <a:p>
          <a:endParaRPr lang="en-US"/>
        </a:p>
      </dgm:t>
    </dgm:pt>
    <dgm:pt modelId="{976AFFAF-FCED-4A01-86E8-53858C4083C2}">
      <dgm:prSet/>
      <dgm:spPr/>
      <dgm:t>
        <a:bodyPr/>
        <a:lstStyle/>
        <a:p>
          <a:r>
            <a:rPr lang="en-US" dirty="0" err="1"/>
            <a:t>Promise.race</a:t>
          </a:r>
          <a:r>
            <a:rPr lang="en-US" dirty="0"/>
            <a:t>(promises)</a:t>
          </a:r>
        </a:p>
      </dgm:t>
    </dgm:pt>
    <dgm:pt modelId="{EF6DF23D-2C62-4B43-A408-83A5544C112F}" type="parTrans" cxnId="{2BCF4183-4FB5-43DA-A9DB-E7713CB5E94F}">
      <dgm:prSet/>
      <dgm:spPr/>
      <dgm:t>
        <a:bodyPr/>
        <a:lstStyle/>
        <a:p>
          <a:endParaRPr lang="en-US"/>
        </a:p>
      </dgm:t>
    </dgm:pt>
    <dgm:pt modelId="{9F241328-BFF8-4086-BCF5-E8FBC1531794}" type="sibTrans" cxnId="{2BCF4183-4FB5-43DA-A9DB-E7713CB5E94F}">
      <dgm:prSet/>
      <dgm:spPr/>
      <dgm:t>
        <a:bodyPr/>
        <a:lstStyle/>
        <a:p>
          <a:endParaRPr lang="en-US"/>
        </a:p>
      </dgm:t>
    </dgm:pt>
    <dgm:pt modelId="{DB0855C3-3FCC-430F-BAA3-9D89FC80E5FC}" type="pres">
      <dgm:prSet presAssocID="{19EF40C8-D6A6-4DDB-B4CD-3EA7053E9CD0}" presName="linear" presStyleCnt="0">
        <dgm:presLayoutVars>
          <dgm:animLvl val="lvl"/>
          <dgm:resizeHandles val="exact"/>
        </dgm:presLayoutVars>
      </dgm:prSet>
      <dgm:spPr/>
    </dgm:pt>
    <dgm:pt modelId="{4B696323-A677-49D3-8D72-E732C709D4E3}" type="pres">
      <dgm:prSet presAssocID="{E3EE6FC9-50F8-4475-8EDE-903F9F881F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1EE035-8F08-4A72-A426-D84E95C08634}" type="pres">
      <dgm:prSet presAssocID="{79F62558-2017-442A-8D56-506EF0F3916E}" presName="spacer" presStyleCnt="0"/>
      <dgm:spPr/>
    </dgm:pt>
    <dgm:pt modelId="{CA7117E7-0A44-4276-B2B8-C129A177455E}" type="pres">
      <dgm:prSet presAssocID="{9335E739-E232-41D1-82FB-770E06F2D2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DC84B8-B8FB-48F0-8B97-7D9E97C8AC75}" type="pres">
      <dgm:prSet presAssocID="{BA1F98AF-F912-4C69-AD44-519555E47B27}" presName="spacer" presStyleCnt="0"/>
      <dgm:spPr/>
    </dgm:pt>
    <dgm:pt modelId="{F9E00F31-C9CA-40E5-AEB1-0DA8FE345E51}" type="pres">
      <dgm:prSet presAssocID="{2B9C282A-C6D3-4ACC-88D5-A17FAF6F44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EC1362-6EC0-4371-9B6F-6B3C51710131}" type="pres">
      <dgm:prSet presAssocID="{989D7619-FE36-40EE-BD66-081B74301A81}" presName="spacer" presStyleCnt="0"/>
      <dgm:spPr/>
    </dgm:pt>
    <dgm:pt modelId="{0C0393F3-0637-46F6-891E-540F1DD5DF0F}" type="pres">
      <dgm:prSet presAssocID="{976AFFAF-FCED-4A01-86E8-53858C4083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25CA2F-E628-4C73-B2B2-58AB14095A43}" type="presOf" srcId="{9335E739-E232-41D1-82FB-770E06F2D2E6}" destId="{CA7117E7-0A44-4276-B2B8-C129A177455E}" srcOrd="0" destOrd="0" presId="urn:microsoft.com/office/officeart/2005/8/layout/vList2"/>
    <dgm:cxn modelId="{A6C0B96E-6CE1-4FBA-B0F9-3E7668DC0365}" type="presOf" srcId="{19EF40C8-D6A6-4DDB-B4CD-3EA7053E9CD0}" destId="{DB0855C3-3FCC-430F-BAA3-9D89FC80E5FC}" srcOrd="0" destOrd="0" presId="urn:microsoft.com/office/officeart/2005/8/layout/vList2"/>
    <dgm:cxn modelId="{B720DA72-42AD-4DB9-9418-BF1CCA8C6CB9}" srcId="{19EF40C8-D6A6-4DDB-B4CD-3EA7053E9CD0}" destId="{E3EE6FC9-50F8-4475-8EDE-903F9F881FAA}" srcOrd="0" destOrd="0" parTransId="{8017EDEA-0CE6-449F-B38C-DCA40B56A027}" sibTransId="{79F62558-2017-442A-8D56-506EF0F3916E}"/>
    <dgm:cxn modelId="{3D499E59-9028-42EA-9790-CE93DBD3FB42}" srcId="{19EF40C8-D6A6-4DDB-B4CD-3EA7053E9CD0}" destId="{2B9C282A-C6D3-4ACC-88D5-A17FAF6F446B}" srcOrd="2" destOrd="0" parTransId="{A3A242CC-6206-4670-A12E-86465C31EB77}" sibTransId="{989D7619-FE36-40EE-BD66-081B74301A81}"/>
    <dgm:cxn modelId="{2BCF4183-4FB5-43DA-A9DB-E7713CB5E94F}" srcId="{19EF40C8-D6A6-4DDB-B4CD-3EA7053E9CD0}" destId="{976AFFAF-FCED-4A01-86E8-53858C4083C2}" srcOrd="3" destOrd="0" parTransId="{EF6DF23D-2C62-4B43-A408-83A5544C112F}" sibTransId="{9F241328-BFF8-4086-BCF5-E8FBC1531794}"/>
    <dgm:cxn modelId="{465237BB-9046-4A80-8D77-A888005B8A5A}" type="presOf" srcId="{976AFFAF-FCED-4A01-86E8-53858C4083C2}" destId="{0C0393F3-0637-46F6-891E-540F1DD5DF0F}" srcOrd="0" destOrd="0" presId="urn:microsoft.com/office/officeart/2005/8/layout/vList2"/>
    <dgm:cxn modelId="{7833AAC1-1EA3-4955-854D-B652CF9489F7}" srcId="{19EF40C8-D6A6-4DDB-B4CD-3EA7053E9CD0}" destId="{9335E739-E232-41D1-82FB-770E06F2D2E6}" srcOrd="1" destOrd="0" parTransId="{A2B5834F-72D9-439B-9CEE-CF86B64198DD}" sibTransId="{BA1F98AF-F912-4C69-AD44-519555E47B27}"/>
    <dgm:cxn modelId="{7A87C6C4-5090-4DE5-99FC-4431E26B97EC}" type="presOf" srcId="{2B9C282A-C6D3-4ACC-88D5-A17FAF6F446B}" destId="{F9E00F31-C9CA-40E5-AEB1-0DA8FE345E51}" srcOrd="0" destOrd="0" presId="urn:microsoft.com/office/officeart/2005/8/layout/vList2"/>
    <dgm:cxn modelId="{572F2BEF-F9EF-49AE-A1C2-4D9123B57DCD}" type="presOf" srcId="{E3EE6FC9-50F8-4475-8EDE-903F9F881FAA}" destId="{4B696323-A677-49D3-8D72-E732C709D4E3}" srcOrd="0" destOrd="0" presId="urn:microsoft.com/office/officeart/2005/8/layout/vList2"/>
    <dgm:cxn modelId="{5C297F9C-5D33-44D7-8F76-20A18BE73512}" type="presParOf" srcId="{DB0855C3-3FCC-430F-BAA3-9D89FC80E5FC}" destId="{4B696323-A677-49D3-8D72-E732C709D4E3}" srcOrd="0" destOrd="0" presId="urn:microsoft.com/office/officeart/2005/8/layout/vList2"/>
    <dgm:cxn modelId="{2DAF7ED6-309D-4A1D-A511-EA3A1E421BEC}" type="presParOf" srcId="{DB0855C3-3FCC-430F-BAA3-9D89FC80E5FC}" destId="{241EE035-8F08-4A72-A426-D84E95C08634}" srcOrd="1" destOrd="0" presId="urn:microsoft.com/office/officeart/2005/8/layout/vList2"/>
    <dgm:cxn modelId="{DEF1D2C9-42C8-4333-9138-B457B9DD1C4A}" type="presParOf" srcId="{DB0855C3-3FCC-430F-BAA3-9D89FC80E5FC}" destId="{CA7117E7-0A44-4276-B2B8-C129A177455E}" srcOrd="2" destOrd="0" presId="urn:microsoft.com/office/officeart/2005/8/layout/vList2"/>
    <dgm:cxn modelId="{7C5A4093-E89B-444B-A69E-5CE97FBF89B2}" type="presParOf" srcId="{DB0855C3-3FCC-430F-BAA3-9D89FC80E5FC}" destId="{93DC84B8-B8FB-48F0-8B97-7D9E97C8AC75}" srcOrd="3" destOrd="0" presId="urn:microsoft.com/office/officeart/2005/8/layout/vList2"/>
    <dgm:cxn modelId="{0F836988-3290-45C9-A267-FCCE1375C853}" type="presParOf" srcId="{DB0855C3-3FCC-430F-BAA3-9D89FC80E5FC}" destId="{F9E00F31-C9CA-40E5-AEB1-0DA8FE345E51}" srcOrd="4" destOrd="0" presId="urn:microsoft.com/office/officeart/2005/8/layout/vList2"/>
    <dgm:cxn modelId="{4954931E-B531-4DFE-B9F0-361BB221FCEA}" type="presParOf" srcId="{DB0855C3-3FCC-430F-BAA3-9D89FC80E5FC}" destId="{5DEC1362-6EC0-4371-9B6F-6B3C51710131}" srcOrd="5" destOrd="0" presId="urn:microsoft.com/office/officeart/2005/8/layout/vList2"/>
    <dgm:cxn modelId="{ECD97EF0-B311-4EDC-B294-46CF7464DEA1}" type="presParOf" srcId="{DB0855C3-3FCC-430F-BAA3-9D89FC80E5FC}" destId="{0C0393F3-0637-46F6-891E-540F1DD5DF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E1C3F-102A-434A-9D71-3F6847C19E7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61A0B8-1BC8-4554-9A0F-57D9B7F586F7}">
      <dgm:prSet/>
      <dgm:spPr/>
      <dgm:t>
        <a:bodyPr/>
        <a:lstStyle/>
        <a:p>
          <a:r>
            <a:rPr lang="en-US" dirty="0"/>
            <a:t>Await as late as possible</a:t>
          </a:r>
        </a:p>
      </dgm:t>
    </dgm:pt>
    <dgm:pt modelId="{E79DB946-0463-49CC-97A0-73997F303A3D}" type="parTrans" cxnId="{DCE2CA59-054B-4EE7-8A3E-8919748B145D}">
      <dgm:prSet/>
      <dgm:spPr/>
      <dgm:t>
        <a:bodyPr/>
        <a:lstStyle/>
        <a:p>
          <a:endParaRPr lang="en-US"/>
        </a:p>
      </dgm:t>
    </dgm:pt>
    <dgm:pt modelId="{5C96F84B-004C-44E8-9A70-82E655473771}" type="sibTrans" cxnId="{DCE2CA59-054B-4EE7-8A3E-8919748B14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CFB0B3-324F-4A09-9775-56358C24CCFE}">
      <dgm:prSet/>
      <dgm:spPr/>
      <dgm:t>
        <a:bodyPr/>
        <a:lstStyle/>
        <a:p>
          <a:r>
            <a:rPr lang="en-US"/>
            <a:t>Remember that async/await are promises</a:t>
          </a:r>
        </a:p>
      </dgm:t>
    </dgm:pt>
    <dgm:pt modelId="{EFCBAB25-F9B4-49A2-9FBB-7584D37B55CD}" type="parTrans" cxnId="{1B614CC0-04D5-4C17-A67B-4E62776B6DDB}">
      <dgm:prSet/>
      <dgm:spPr/>
      <dgm:t>
        <a:bodyPr/>
        <a:lstStyle/>
        <a:p>
          <a:endParaRPr lang="en-US"/>
        </a:p>
      </dgm:t>
    </dgm:pt>
    <dgm:pt modelId="{2D19A008-92A2-4939-A1AE-2A62B6A88424}" type="sibTrans" cxnId="{1B614CC0-04D5-4C17-A67B-4E62776B6DD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E27C75B-9A8F-4D9A-BB29-C0ABE0EDB133}">
      <dgm:prSet/>
      <dgm:spPr/>
      <dgm:t>
        <a:bodyPr/>
        <a:lstStyle/>
        <a:p>
          <a:r>
            <a:rPr lang="en-US"/>
            <a:t>Think when do you want to await</a:t>
          </a:r>
        </a:p>
      </dgm:t>
    </dgm:pt>
    <dgm:pt modelId="{37F4C79A-F2DA-461C-8910-3CC2D809622D}" type="parTrans" cxnId="{053DF0A2-C544-41B4-AE80-72CC468913B0}">
      <dgm:prSet/>
      <dgm:spPr/>
      <dgm:t>
        <a:bodyPr/>
        <a:lstStyle/>
        <a:p>
          <a:endParaRPr lang="en-US"/>
        </a:p>
      </dgm:t>
    </dgm:pt>
    <dgm:pt modelId="{8CB635C6-F240-48C3-9A8F-8F6361A2883D}" type="sibTrans" cxnId="{053DF0A2-C544-41B4-AE80-72CC468913B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A2D5953-47B6-429D-887C-325DFD767497}">
      <dgm:prSet/>
      <dgm:spPr/>
      <dgm:t>
        <a:bodyPr/>
        <a:lstStyle/>
        <a:p>
          <a:r>
            <a:rPr lang="en-US" dirty="0"/>
            <a:t>Keep using promises</a:t>
          </a:r>
        </a:p>
      </dgm:t>
    </dgm:pt>
    <dgm:pt modelId="{B72287B3-BF95-4175-A5B4-7B3963E1798D}" type="parTrans" cxnId="{BB20552B-DF0B-45F5-B7EE-EC178587E4E4}">
      <dgm:prSet/>
      <dgm:spPr/>
      <dgm:t>
        <a:bodyPr/>
        <a:lstStyle/>
        <a:p>
          <a:endParaRPr lang="en-US"/>
        </a:p>
      </dgm:t>
    </dgm:pt>
    <dgm:pt modelId="{B9988D26-7EF9-4738-AB87-7B0D66C65453}" type="sibTrans" cxnId="{BB20552B-DF0B-45F5-B7EE-EC178587E4E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362999D-6376-496F-B899-4C62C2D9F008}" type="pres">
      <dgm:prSet presAssocID="{DF7E1C3F-102A-434A-9D71-3F6847C19E7E}" presName="Name0" presStyleCnt="0">
        <dgm:presLayoutVars>
          <dgm:animLvl val="lvl"/>
          <dgm:resizeHandles val="exact"/>
        </dgm:presLayoutVars>
      </dgm:prSet>
      <dgm:spPr/>
    </dgm:pt>
    <dgm:pt modelId="{2E86C6CE-7F0B-4EFA-983B-ED058DB358E0}" type="pres">
      <dgm:prSet presAssocID="{5B61A0B8-1BC8-4554-9A0F-57D9B7F586F7}" presName="compositeNode" presStyleCnt="0">
        <dgm:presLayoutVars>
          <dgm:bulletEnabled val="1"/>
        </dgm:presLayoutVars>
      </dgm:prSet>
      <dgm:spPr/>
    </dgm:pt>
    <dgm:pt modelId="{88223381-761E-42F1-859B-E642B6AB94CA}" type="pres">
      <dgm:prSet presAssocID="{5B61A0B8-1BC8-4554-9A0F-57D9B7F586F7}" presName="bgRect" presStyleLbl="bgAccFollowNode1" presStyleIdx="0" presStyleCnt="4"/>
      <dgm:spPr/>
    </dgm:pt>
    <dgm:pt modelId="{5962EF3A-5732-463F-A42F-9585EDA86E2D}" type="pres">
      <dgm:prSet presAssocID="{5C96F84B-004C-44E8-9A70-82E65547377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4B7DA69-5F3E-4B5B-B0ED-022B4C3D1A4D}" type="pres">
      <dgm:prSet presAssocID="{5B61A0B8-1BC8-4554-9A0F-57D9B7F586F7}" presName="bottomLine" presStyleLbl="alignNode1" presStyleIdx="1" presStyleCnt="8">
        <dgm:presLayoutVars/>
      </dgm:prSet>
      <dgm:spPr/>
    </dgm:pt>
    <dgm:pt modelId="{CC891DD0-5EAE-4632-BCAB-FCA3269649AE}" type="pres">
      <dgm:prSet presAssocID="{5B61A0B8-1BC8-4554-9A0F-57D9B7F586F7}" presName="nodeText" presStyleLbl="bgAccFollowNode1" presStyleIdx="0" presStyleCnt="4">
        <dgm:presLayoutVars>
          <dgm:bulletEnabled val="1"/>
        </dgm:presLayoutVars>
      </dgm:prSet>
      <dgm:spPr/>
    </dgm:pt>
    <dgm:pt modelId="{C08EA670-C29A-43C2-89E7-68B69926E73D}" type="pres">
      <dgm:prSet presAssocID="{5C96F84B-004C-44E8-9A70-82E655473771}" presName="sibTrans" presStyleCnt="0"/>
      <dgm:spPr/>
    </dgm:pt>
    <dgm:pt modelId="{544225D1-6B61-4DF4-A7D0-9DDBDAE31AEA}" type="pres">
      <dgm:prSet presAssocID="{12CFB0B3-324F-4A09-9775-56358C24CCFE}" presName="compositeNode" presStyleCnt="0">
        <dgm:presLayoutVars>
          <dgm:bulletEnabled val="1"/>
        </dgm:presLayoutVars>
      </dgm:prSet>
      <dgm:spPr/>
    </dgm:pt>
    <dgm:pt modelId="{A8EFE042-316B-4909-B65E-AE16153A4858}" type="pres">
      <dgm:prSet presAssocID="{12CFB0B3-324F-4A09-9775-56358C24CCFE}" presName="bgRect" presStyleLbl="bgAccFollowNode1" presStyleIdx="1" presStyleCnt="4"/>
      <dgm:spPr/>
    </dgm:pt>
    <dgm:pt modelId="{F3BA5CCA-57AB-4367-B82E-D3F36C7EA1D9}" type="pres">
      <dgm:prSet presAssocID="{2D19A008-92A2-4939-A1AE-2A62B6A8842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276887D-E81C-490D-8868-D47AD884D081}" type="pres">
      <dgm:prSet presAssocID="{12CFB0B3-324F-4A09-9775-56358C24CCFE}" presName="bottomLine" presStyleLbl="alignNode1" presStyleIdx="3" presStyleCnt="8">
        <dgm:presLayoutVars/>
      </dgm:prSet>
      <dgm:spPr/>
    </dgm:pt>
    <dgm:pt modelId="{193F496F-DE61-49EE-BD33-6DA348A0AB65}" type="pres">
      <dgm:prSet presAssocID="{12CFB0B3-324F-4A09-9775-56358C24CCFE}" presName="nodeText" presStyleLbl="bgAccFollowNode1" presStyleIdx="1" presStyleCnt="4">
        <dgm:presLayoutVars>
          <dgm:bulletEnabled val="1"/>
        </dgm:presLayoutVars>
      </dgm:prSet>
      <dgm:spPr/>
    </dgm:pt>
    <dgm:pt modelId="{BA7FEC14-9B1C-4F92-A155-2DAF43C03E7E}" type="pres">
      <dgm:prSet presAssocID="{2D19A008-92A2-4939-A1AE-2A62B6A88424}" presName="sibTrans" presStyleCnt="0"/>
      <dgm:spPr/>
    </dgm:pt>
    <dgm:pt modelId="{611A864B-ECB6-4115-A228-752F155CFB56}" type="pres">
      <dgm:prSet presAssocID="{DE27C75B-9A8F-4D9A-BB29-C0ABE0EDB133}" presName="compositeNode" presStyleCnt="0">
        <dgm:presLayoutVars>
          <dgm:bulletEnabled val="1"/>
        </dgm:presLayoutVars>
      </dgm:prSet>
      <dgm:spPr/>
    </dgm:pt>
    <dgm:pt modelId="{0B301A55-8DD7-4D59-BB15-219284994381}" type="pres">
      <dgm:prSet presAssocID="{DE27C75B-9A8F-4D9A-BB29-C0ABE0EDB133}" presName="bgRect" presStyleLbl="bgAccFollowNode1" presStyleIdx="2" presStyleCnt="4"/>
      <dgm:spPr/>
    </dgm:pt>
    <dgm:pt modelId="{86EEFFA5-6780-41F4-A861-95BF36708F19}" type="pres">
      <dgm:prSet presAssocID="{8CB635C6-F240-48C3-9A8F-8F6361A2883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756FE59-6320-4F7A-9906-50886159E986}" type="pres">
      <dgm:prSet presAssocID="{DE27C75B-9A8F-4D9A-BB29-C0ABE0EDB133}" presName="bottomLine" presStyleLbl="alignNode1" presStyleIdx="5" presStyleCnt="8">
        <dgm:presLayoutVars/>
      </dgm:prSet>
      <dgm:spPr/>
    </dgm:pt>
    <dgm:pt modelId="{3087083E-7171-4C8C-973E-7F0E6A849B67}" type="pres">
      <dgm:prSet presAssocID="{DE27C75B-9A8F-4D9A-BB29-C0ABE0EDB133}" presName="nodeText" presStyleLbl="bgAccFollowNode1" presStyleIdx="2" presStyleCnt="4">
        <dgm:presLayoutVars>
          <dgm:bulletEnabled val="1"/>
        </dgm:presLayoutVars>
      </dgm:prSet>
      <dgm:spPr/>
    </dgm:pt>
    <dgm:pt modelId="{20CD9C1A-F57B-485C-8221-2D3E3670C077}" type="pres">
      <dgm:prSet presAssocID="{8CB635C6-F240-48C3-9A8F-8F6361A2883D}" presName="sibTrans" presStyleCnt="0"/>
      <dgm:spPr/>
    </dgm:pt>
    <dgm:pt modelId="{930DCD19-D1F1-4EA3-AD85-EF108A6A29C8}" type="pres">
      <dgm:prSet presAssocID="{5A2D5953-47B6-429D-887C-325DFD767497}" presName="compositeNode" presStyleCnt="0">
        <dgm:presLayoutVars>
          <dgm:bulletEnabled val="1"/>
        </dgm:presLayoutVars>
      </dgm:prSet>
      <dgm:spPr/>
    </dgm:pt>
    <dgm:pt modelId="{5E3E61EE-B802-47DF-B1FF-932A61478BA3}" type="pres">
      <dgm:prSet presAssocID="{5A2D5953-47B6-429D-887C-325DFD767497}" presName="bgRect" presStyleLbl="bgAccFollowNode1" presStyleIdx="3" presStyleCnt="4"/>
      <dgm:spPr/>
    </dgm:pt>
    <dgm:pt modelId="{283CF11A-6807-44FE-A7EB-CD4E02120DF2}" type="pres">
      <dgm:prSet presAssocID="{B9988D26-7EF9-4738-AB87-7B0D66C6545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125E039-57C5-4DC1-8B9F-BACEB4C1A972}" type="pres">
      <dgm:prSet presAssocID="{5A2D5953-47B6-429D-887C-325DFD767497}" presName="bottomLine" presStyleLbl="alignNode1" presStyleIdx="7" presStyleCnt="8">
        <dgm:presLayoutVars/>
      </dgm:prSet>
      <dgm:spPr/>
    </dgm:pt>
    <dgm:pt modelId="{09180561-3251-4333-975F-165FEEA555E7}" type="pres">
      <dgm:prSet presAssocID="{5A2D5953-47B6-429D-887C-325DFD76749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6F0530A-D854-4F8B-9AD7-16914A6CC595}" type="presOf" srcId="{12CFB0B3-324F-4A09-9775-56358C24CCFE}" destId="{A8EFE042-316B-4909-B65E-AE16153A4858}" srcOrd="0" destOrd="0" presId="urn:microsoft.com/office/officeart/2016/7/layout/BasicLinearProcessNumbered"/>
    <dgm:cxn modelId="{5C299218-D306-4FB1-9247-9487FE6C495D}" type="presOf" srcId="{DE27C75B-9A8F-4D9A-BB29-C0ABE0EDB133}" destId="{0B301A55-8DD7-4D59-BB15-219284994381}" srcOrd="0" destOrd="0" presId="urn:microsoft.com/office/officeart/2016/7/layout/BasicLinearProcessNumbered"/>
    <dgm:cxn modelId="{CCBBE625-0014-4854-B064-57F29272D64A}" type="presOf" srcId="{5A2D5953-47B6-429D-887C-325DFD767497}" destId="{5E3E61EE-B802-47DF-B1FF-932A61478BA3}" srcOrd="0" destOrd="0" presId="urn:microsoft.com/office/officeart/2016/7/layout/BasicLinearProcessNumbered"/>
    <dgm:cxn modelId="{BB20552B-DF0B-45F5-B7EE-EC178587E4E4}" srcId="{DF7E1C3F-102A-434A-9D71-3F6847C19E7E}" destId="{5A2D5953-47B6-429D-887C-325DFD767497}" srcOrd="3" destOrd="0" parTransId="{B72287B3-BF95-4175-A5B4-7B3963E1798D}" sibTransId="{B9988D26-7EF9-4738-AB87-7B0D66C65453}"/>
    <dgm:cxn modelId="{19F5EE60-6C9F-4446-A5C6-B5E651D5E615}" type="presOf" srcId="{2D19A008-92A2-4939-A1AE-2A62B6A88424}" destId="{F3BA5CCA-57AB-4367-B82E-D3F36C7EA1D9}" srcOrd="0" destOrd="0" presId="urn:microsoft.com/office/officeart/2016/7/layout/BasicLinearProcessNumbered"/>
    <dgm:cxn modelId="{0E310164-E2E1-40E2-B682-960C916DC75B}" type="presOf" srcId="{5B61A0B8-1BC8-4554-9A0F-57D9B7F586F7}" destId="{CC891DD0-5EAE-4632-BCAB-FCA3269649AE}" srcOrd="1" destOrd="0" presId="urn:microsoft.com/office/officeart/2016/7/layout/BasicLinearProcessNumbered"/>
    <dgm:cxn modelId="{CCAB0274-EA75-42DB-B5FA-48C1B1F688A0}" type="presOf" srcId="{5C96F84B-004C-44E8-9A70-82E655473771}" destId="{5962EF3A-5732-463F-A42F-9585EDA86E2D}" srcOrd="0" destOrd="0" presId="urn:microsoft.com/office/officeart/2016/7/layout/BasicLinearProcessNumbered"/>
    <dgm:cxn modelId="{DCE2CA59-054B-4EE7-8A3E-8919748B145D}" srcId="{DF7E1C3F-102A-434A-9D71-3F6847C19E7E}" destId="{5B61A0B8-1BC8-4554-9A0F-57D9B7F586F7}" srcOrd="0" destOrd="0" parTransId="{E79DB946-0463-49CC-97A0-73997F303A3D}" sibTransId="{5C96F84B-004C-44E8-9A70-82E655473771}"/>
    <dgm:cxn modelId="{9C65AE9B-3039-438F-A314-99A3B40638A2}" type="presOf" srcId="{12CFB0B3-324F-4A09-9775-56358C24CCFE}" destId="{193F496F-DE61-49EE-BD33-6DA348A0AB65}" srcOrd="1" destOrd="0" presId="urn:microsoft.com/office/officeart/2016/7/layout/BasicLinearProcessNumbered"/>
    <dgm:cxn modelId="{0BE5BB9E-EF99-431F-9272-0CF6CA97B038}" type="presOf" srcId="{8CB635C6-F240-48C3-9A8F-8F6361A2883D}" destId="{86EEFFA5-6780-41F4-A861-95BF36708F19}" srcOrd="0" destOrd="0" presId="urn:microsoft.com/office/officeart/2016/7/layout/BasicLinearProcessNumbered"/>
    <dgm:cxn modelId="{D9D4DC9F-FFEC-4CD4-8119-709BDA189D41}" type="presOf" srcId="{B9988D26-7EF9-4738-AB87-7B0D66C65453}" destId="{283CF11A-6807-44FE-A7EB-CD4E02120DF2}" srcOrd="0" destOrd="0" presId="urn:microsoft.com/office/officeart/2016/7/layout/BasicLinearProcessNumbered"/>
    <dgm:cxn modelId="{053DF0A2-C544-41B4-AE80-72CC468913B0}" srcId="{DF7E1C3F-102A-434A-9D71-3F6847C19E7E}" destId="{DE27C75B-9A8F-4D9A-BB29-C0ABE0EDB133}" srcOrd="2" destOrd="0" parTransId="{37F4C79A-F2DA-461C-8910-3CC2D809622D}" sibTransId="{8CB635C6-F240-48C3-9A8F-8F6361A2883D}"/>
    <dgm:cxn modelId="{E5A329A8-AA3D-43E8-AAA4-BD41B9E71026}" type="presOf" srcId="{DE27C75B-9A8F-4D9A-BB29-C0ABE0EDB133}" destId="{3087083E-7171-4C8C-973E-7F0E6A849B67}" srcOrd="1" destOrd="0" presId="urn:microsoft.com/office/officeart/2016/7/layout/BasicLinearProcessNumbered"/>
    <dgm:cxn modelId="{1B614CC0-04D5-4C17-A67B-4E62776B6DDB}" srcId="{DF7E1C3F-102A-434A-9D71-3F6847C19E7E}" destId="{12CFB0B3-324F-4A09-9775-56358C24CCFE}" srcOrd="1" destOrd="0" parTransId="{EFCBAB25-F9B4-49A2-9FBB-7584D37B55CD}" sibTransId="{2D19A008-92A2-4939-A1AE-2A62B6A88424}"/>
    <dgm:cxn modelId="{D1C3B9C0-81E9-4ABC-B327-0EF7DB4576E7}" type="presOf" srcId="{DF7E1C3F-102A-434A-9D71-3F6847C19E7E}" destId="{3362999D-6376-496F-B899-4C62C2D9F008}" srcOrd="0" destOrd="0" presId="urn:microsoft.com/office/officeart/2016/7/layout/BasicLinearProcessNumbered"/>
    <dgm:cxn modelId="{CEAFFFDF-6C57-4BC5-AB31-CF8037B82AE3}" type="presOf" srcId="{5A2D5953-47B6-429D-887C-325DFD767497}" destId="{09180561-3251-4333-975F-165FEEA555E7}" srcOrd="1" destOrd="0" presId="urn:microsoft.com/office/officeart/2016/7/layout/BasicLinearProcessNumbered"/>
    <dgm:cxn modelId="{4CA24AED-3343-472B-BBA7-FED3CAABE0B4}" type="presOf" srcId="{5B61A0B8-1BC8-4554-9A0F-57D9B7F586F7}" destId="{88223381-761E-42F1-859B-E642B6AB94CA}" srcOrd="0" destOrd="0" presId="urn:microsoft.com/office/officeart/2016/7/layout/BasicLinearProcessNumbered"/>
    <dgm:cxn modelId="{ABF660CA-FE7B-461F-A6CB-7A9E41AEFC16}" type="presParOf" srcId="{3362999D-6376-496F-B899-4C62C2D9F008}" destId="{2E86C6CE-7F0B-4EFA-983B-ED058DB358E0}" srcOrd="0" destOrd="0" presId="urn:microsoft.com/office/officeart/2016/7/layout/BasicLinearProcessNumbered"/>
    <dgm:cxn modelId="{7106FF1C-5588-4DE7-9283-A85D22902B40}" type="presParOf" srcId="{2E86C6CE-7F0B-4EFA-983B-ED058DB358E0}" destId="{88223381-761E-42F1-859B-E642B6AB94CA}" srcOrd="0" destOrd="0" presId="urn:microsoft.com/office/officeart/2016/7/layout/BasicLinearProcessNumbered"/>
    <dgm:cxn modelId="{AB9127B1-96AE-4106-AD56-D2DFB8DE3547}" type="presParOf" srcId="{2E86C6CE-7F0B-4EFA-983B-ED058DB358E0}" destId="{5962EF3A-5732-463F-A42F-9585EDA86E2D}" srcOrd="1" destOrd="0" presId="urn:microsoft.com/office/officeart/2016/7/layout/BasicLinearProcessNumbered"/>
    <dgm:cxn modelId="{FED6F08F-80F1-4982-8AA9-3A61E7CF6565}" type="presParOf" srcId="{2E86C6CE-7F0B-4EFA-983B-ED058DB358E0}" destId="{44B7DA69-5F3E-4B5B-B0ED-022B4C3D1A4D}" srcOrd="2" destOrd="0" presId="urn:microsoft.com/office/officeart/2016/7/layout/BasicLinearProcessNumbered"/>
    <dgm:cxn modelId="{777FF1B0-18FB-4CB4-8D7C-382213D57BD5}" type="presParOf" srcId="{2E86C6CE-7F0B-4EFA-983B-ED058DB358E0}" destId="{CC891DD0-5EAE-4632-BCAB-FCA3269649AE}" srcOrd="3" destOrd="0" presId="urn:microsoft.com/office/officeart/2016/7/layout/BasicLinearProcessNumbered"/>
    <dgm:cxn modelId="{9BC3E246-EF37-41CD-81DF-53264199B69A}" type="presParOf" srcId="{3362999D-6376-496F-B899-4C62C2D9F008}" destId="{C08EA670-C29A-43C2-89E7-68B69926E73D}" srcOrd="1" destOrd="0" presId="urn:microsoft.com/office/officeart/2016/7/layout/BasicLinearProcessNumbered"/>
    <dgm:cxn modelId="{072A4971-5BF6-49ED-AFF9-F1045F23FFA9}" type="presParOf" srcId="{3362999D-6376-496F-B899-4C62C2D9F008}" destId="{544225D1-6B61-4DF4-A7D0-9DDBDAE31AEA}" srcOrd="2" destOrd="0" presId="urn:microsoft.com/office/officeart/2016/7/layout/BasicLinearProcessNumbered"/>
    <dgm:cxn modelId="{83BF68DC-0FD8-4831-9083-EA632E49AE65}" type="presParOf" srcId="{544225D1-6B61-4DF4-A7D0-9DDBDAE31AEA}" destId="{A8EFE042-316B-4909-B65E-AE16153A4858}" srcOrd="0" destOrd="0" presId="urn:microsoft.com/office/officeart/2016/7/layout/BasicLinearProcessNumbered"/>
    <dgm:cxn modelId="{8A5C38DD-C6B2-4E91-B8CF-DFEACB7A65A7}" type="presParOf" srcId="{544225D1-6B61-4DF4-A7D0-9DDBDAE31AEA}" destId="{F3BA5CCA-57AB-4367-B82E-D3F36C7EA1D9}" srcOrd="1" destOrd="0" presId="urn:microsoft.com/office/officeart/2016/7/layout/BasicLinearProcessNumbered"/>
    <dgm:cxn modelId="{9DAAC351-7F31-41EB-A774-1C1D305681ED}" type="presParOf" srcId="{544225D1-6B61-4DF4-A7D0-9DDBDAE31AEA}" destId="{E276887D-E81C-490D-8868-D47AD884D081}" srcOrd="2" destOrd="0" presId="urn:microsoft.com/office/officeart/2016/7/layout/BasicLinearProcessNumbered"/>
    <dgm:cxn modelId="{0AC4D25E-99AC-443D-AEE5-409DE63EB32C}" type="presParOf" srcId="{544225D1-6B61-4DF4-A7D0-9DDBDAE31AEA}" destId="{193F496F-DE61-49EE-BD33-6DA348A0AB65}" srcOrd="3" destOrd="0" presId="urn:microsoft.com/office/officeart/2016/7/layout/BasicLinearProcessNumbered"/>
    <dgm:cxn modelId="{51065050-2B30-455F-AE7C-6134074599B5}" type="presParOf" srcId="{3362999D-6376-496F-B899-4C62C2D9F008}" destId="{BA7FEC14-9B1C-4F92-A155-2DAF43C03E7E}" srcOrd="3" destOrd="0" presId="urn:microsoft.com/office/officeart/2016/7/layout/BasicLinearProcessNumbered"/>
    <dgm:cxn modelId="{EEF55B1C-1B4F-4108-AF5C-4D54C6DE2746}" type="presParOf" srcId="{3362999D-6376-496F-B899-4C62C2D9F008}" destId="{611A864B-ECB6-4115-A228-752F155CFB56}" srcOrd="4" destOrd="0" presId="urn:microsoft.com/office/officeart/2016/7/layout/BasicLinearProcessNumbered"/>
    <dgm:cxn modelId="{6CB86D78-60A1-4602-9FEC-41B4899E41A2}" type="presParOf" srcId="{611A864B-ECB6-4115-A228-752F155CFB56}" destId="{0B301A55-8DD7-4D59-BB15-219284994381}" srcOrd="0" destOrd="0" presId="urn:microsoft.com/office/officeart/2016/7/layout/BasicLinearProcessNumbered"/>
    <dgm:cxn modelId="{02F7CD45-48EF-4265-8420-4B9873A1CBE7}" type="presParOf" srcId="{611A864B-ECB6-4115-A228-752F155CFB56}" destId="{86EEFFA5-6780-41F4-A861-95BF36708F19}" srcOrd="1" destOrd="0" presId="urn:microsoft.com/office/officeart/2016/7/layout/BasicLinearProcessNumbered"/>
    <dgm:cxn modelId="{1622E2A0-0E1E-420B-AB80-A0C3BEA3408F}" type="presParOf" srcId="{611A864B-ECB6-4115-A228-752F155CFB56}" destId="{8756FE59-6320-4F7A-9906-50886159E986}" srcOrd="2" destOrd="0" presId="urn:microsoft.com/office/officeart/2016/7/layout/BasicLinearProcessNumbered"/>
    <dgm:cxn modelId="{091A00C4-5674-4145-B231-2351ABF19882}" type="presParOf" srcId="{611A864B-ECB6-4115-A228-752F155CFB56}" destId="{3087083E-7171-4C8C-973E-7F0E6A849B67}" srcOrd="3" destOrd="0" presId="urn:microsoft.com/office/officeart/2016/7/layout/BasicLinearProcessNumbered"/>
    <dgm:cxn modelId="{C7BABF74-BAB9-47A9-BC29-BC1CF73DB78D}" type="presParOf" srcId="{3362999D-6376-496F-B899-4C62C2D9F008}" destId="{20CD9C1A-F57B-485C-8221-2D3E3670C077}" srcOrd="5" destOrd="0" presId="urn:microsoft.com/office/officeart/2016/7/layout/BasicLinearProcessNumbered"/>
    <dgm:cxn modelId="{CB29F083-BF76-44F5-9A1D-14871DF56328}" type="presParOf" srcId="{3362999D-6376-496F-B899-4C62C2D9F008}" destId="{930DCD19-D1F1-4EA3-AD85-EF108A6A29C8}" srcOrd="6" destOrd="0" presId="urn:microsoft.com/office/officeart/2016/7/layout/BasicLinearProcessNumbered"/>
    <dgm:cxn modelId="{75A49B6A-E7B5-4F40-B4FA-F2BB5832170F}" type="presParOf" srcId="{930DCD19-D1F1-4EA3-AD85-EF108A6A29C8}" destId="{5E3E61EE-B802-47DF-B1FF-932A61478BA3}" srcOrd="0" destOrd="0" presId="urn:microsoft.com/office/officeart/2016/7/layout/BasicLinearProcessNumbered"/>
    <dgm:cxn modelId="{210DDADA-6D89-475C-BAE9-9D137BE0C5F9}" type="presParOf" srcId="{930DCD19-D1F1-4EA3-AD85-EF108A6A29C8}" destId="{283CF11A-6807-44FE-A7EB-CD4E02120DF2}" srcOrd="1" destOrd="0" presId="urn:microsoft.com/office/officeart/2016/7/layout/BasicLinearProcessNumbered"/>
    <dgm:cxn modelId="{DBB671F4-27D5-427C-952E-EAD171F395A6}" type="presParOf" srcId="{930DCD19-D1F1-4EA3-AD85-EF108A6A29C8}" destId="{5125E039-57C5-4DC1-8B9F-BACEB4C1A972}" srcOrd="2" destOrd="0" presId="urn:microsoft.com/office/officeart/2016/7/layout/BasicLinearProcessNumbered"/>
    <dgm:cxn modelId="{06D2D153-AEAD-4638-8426-547E66ACE745}" type="presParOf" srcId="{930DCD19-D1F1-4EA3-AD85-EF108A6A29C8}" destId="{09180561-3251-4333-975F-165FEEA555E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91B6-9A77-4CB2-B399-9DB9BCD28C6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29E8E-D6C3-4EAA-BC56-C23076669A74}">
      <dsp:nvSpPr>
        <dsp:cNvPr id="0" name=""/>
        <dsp:cNvSpPr/>
      </dsp:nvSpPr>
      <dsp:spPr>
        <a:xfrm>
          <a:off x="0" y="2703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SYNCHRONOUS</a:t>
          </a:r>
          <a:endParaRPr lang="en-US" sz="2100" kern="1200"/>
        </a:p>
      </dsp:txBody>
      <dsp:txXfrm>
        <a:off x="0" y="2703"/>
        <a:ext cx="6900512" cy="460894"/>
      </dsp:txXfrm>
    </dsp:sp>
    <dsp:sp modelId="{F9012CCC-8CD8-408D-A0D7-89C72CCD09FA}">
      <dsp:nvSpPr>
        <dsp:cNvPr id="0" name=""/>
        <dsp:cNvSpPr/>
      </dsp:nvSpPr>
      <dsp:spPr>
        <a:xfrm>
          <a:off x="0" y="46359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3698-8A07-41DD-B33F-838E01BE00BA}">
      <dsp:nvSpPr>
        <dsp:cNvPr id="0" name=""/>
        <dsp:cNvSpPr/>
      </dsp:nvSpPr>
      <dsp:spPr>
        <a:xfrm>
          <a:off x="0" y="463597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ASYNCHRONOUS</a:t>
          </a:r>
          <a:endParaRPr lang="en-US" sz="2100" kern="1200"/>
        </a:p>
      </dsp:txBody>
      <dsp:txXfrm>
        <a:off x="0" y="463597"/>
        <a:ext cx="6900512" cy="460894"/>
      </dsp:txXfrm>
    </dsp:sp>
    <dsp:sp modelId="{D75BC832-F99D-4871-A9B1-D2A9774DDB6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7CD4E-916A-4EA6-8E79-6B6865ABD009}">
      <dsp:nvSpPr>
        <dsp:cNvPr id="0" name=""/>
        <dsp:cNvSpPr/>
      </dsp:nvSpPr>
      <dsp:spPr>
        <a:xfrm>
          <a:off x="0" y="924492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MULTITHREAD</a:t>
          </a:r>
          <a:endParaRPr lang="en-US" sz="2100" kern="1200"/>
        </a:p>
      </dsp:txBody>
      <dsp:txXfrm>
        <a:off x="0" y="924492"/>
        <a:ext cx="6900512" cy="460894"/>
      </dsp:txXfrm>
    </dsp:sp>
    <dsp:sp modelId="{68966691-E34F-43C9-A55C-4FC345110C77}">
      <dsp:nvSpPr>
        <dsp:cNvPr id="0" name=""/>
        <dsp:cNvSpPr/>
      </dsp:nvSpPr>
      <dsp:spPr>
        <a:xfrm>
          <a:off x="0" y="1385386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E84A2-7163-4F8A-90FB-B5DD674B6A6B}">
      <dsp:nvSpPr>
        <dsp:cNvPr id="0" name=""/>
        <dsp:cNvSpPr/>
      </dsp:nvSpPr>
      <dsp:spPr>
        <a:xfrm>
          <a:off x="0" y="1385386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EGGS WITH TOASTS</a:t>
          </a:r>
        </a:p>
      </dsp:txBody>
      <dsp:txXfrm>
        <a:off x="0" y="1385386"/>
        <a:ext cx="6900512" cy="460894"/>
      </dsp:txXfrm>
    </dsp:sp>
    <dsp:sp modelId="{CB9C9A41-EE74-4251-AE93-B848B987425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1C593-78F7-43BC-B178-31EEA54957CA}">
      <dsp:nvSpPr>
        <dsp:cNvPr id="0" name=""/>
        <dsp:cNvSpPr/>
      </dsp:nvSpPr>
      <dsp:spPr>
        <a:xfrm>
          <a:off x="0" y="1846281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ASYNC IN JS</a:t>
          </a:r>
          <a:endParaRPr lang="en-US" sz="2100" kern="1200" dirty="0"/>
        </a:p>
      </dsp:txBody>
      <dsp:txXfrm>
        <a:off x="0" y="1846281"/>
        <a:ext cx="6900512" cy="460894"/>
      </dsp:txXfrm>
    </dsp:sp>
    <dsp:sp modelId="{D828F930-5DBB-4F2F-8DCA-A7941461E5D5}">
      <dsp:nvSpPr>
        <dsp:cNvPr id="0" name=""/>
        <dsp:cNvSpPr/>
      </dsp:nvSpPr>
      <dsp:spPr>
        <a:xfrm>
          <a:off x="0" y="23071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3727B-8E54-4B31-AF54-2CEC248F34F1}">
      <dsp:nvSpPr>
        <dsp:cNvPr id="0" name=""/>
        <dsp:cNvSpPr/>
      </dsp:nvSpPr>
      <dsp:spPr>
        <a:xfrm>
          <a:off x="0" y="2307175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FIRST TIME WITH JS</a:t>
          </a:r>
          <a:endParaRPr lang="en-US" sz="2100" kern="1200" dirty="0"/>
        </a:p>
      </dsp:txBody>
      <dsp:txXfrm>
        <a:off x="0" y="2307175"/>
        <a:ext cx="6900512" cy="460894"/>
      </dsp:txXfrm>
    </dsp:sp>
    <dsp:sp modelId="{46E745A3-1B24-4480-8D4F-749FA5C43D3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DB6ED-BF49-437F-9E63-CF19D60B7D46}">
      <dsp:nvSpPr>
        <dsp:cNvPr id="0" name=""/>
        <dsp:cNvSpPr/>
      </dsp:nvSpPr>
      <dsp:spPr>
        <a:xfrm>
          <a:off x="0" y="2768070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CALLBACKS</a:t>
          </a:r>
        </a:p>
      </dsp:txBody>
      <dsp:txXfrm>
        <a:off x="0" y="2768070"/>
        <a:ext cx="6900512" cy="460894"/>
      </dsp:txXfrm>
    </dsp:sp>
    <dsp:sp modelId="{7FB6BE84-2F2A-48FD-8722-6660EDF87188}">
      <dsp:nvSpPr>
        <dsp:cNvPr id="0" name=""/>
        <dsp:cNvSpPr/>
      </dsp:nvSpPr>
      <dsp:spPr>
        <a:xfrm>
          <a:off x="0" y="322896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61DDE-A2AD-4188-A535-EBB424C8EBEB}">
      <dsp:nvSpPr>
        <dsp:cNvPr id="0" name=""/>
        <dsp:cNvSpPr/>
      </dsp:nvSpPr>
      <dsp:spPr>
        <a:xfrm>
          <a:off x="0" y="3228965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PROMISES</a:t>
          </a:r>
          <a:endParaRPr lang="en-US" sz="2100" kern="1200"/>
        </a:p>
      </dsp:txBody>
      <dsp:txXfrm>
        <a:off x="0" y="3228965"/>
        <a:ext cx="6900512" cy="460894"/>
      </dsp:txXfrm>
    </dsp:sp>
    <dsp:sp modelId="{53F1A412-28B6-4FE0-BC7E-BF63AAB43DA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BBEF3-F490-4ACE-9FC0-F0C9137C5197}">
      <dsp:nvSpPr>
        <dsp:cNvPr id="0" name=""/>
        <dsp:cNvSpPr/>
      </dsp:nvSpPr>
      <dsp:spPr>
        <a:xfrm>
          <a:off x="0" y="3689859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ASYNC/AWAIT</a:t>
          </a:r>
          <a:endParaRPr lang="en-US" sz="2100" kern="1200"/>
        </a:p>
      </dsp:txBody>
      <dsp:txXfrm>
        <a:off x="0" y="3689859"/>
        <a:ext cx="6900512" cy="460894"/>
      </dsp:txXfrm>
    </dsp:sp>
    <dsp:sp modelId="{715DABC5-B514-42A4-8651-24B48C97CA52}">
      <dsp:nvSpPr>
        <dsp:cNvPr id="0" name=""/>
        <dsp:cNvSpPr/>
      </dsp:nvSpPr>
      <dsp:spPr>
        <a:xfrm>
          <a:off x="0" y="4150754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3B1AB-D0AE-4818-AC06-943896962580}">
      <dsp:nvSpPr>
        <dsp:cNvPr id="0" name=""/>
        <dsp:cNvSpPr/>
      </dsp:nvSpPr>
      <dsp:spPr>
        <a:xfrm>
          <a:off x="0" y="4150754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PROMISES, AGAIN</a:t>
          </a:r>
          <a:endParaRPr lang="en-US" sz="2100" kern="1200"/>
        </a:p>
      </dsp:txBody>
      <dsp:txXfrm>
        <a:off x="0" y="4150754"/>
        <a:ext cx="6900512" cy="460894"/>
      </dsp:txXfrm>
    </dsp:sp>
    <dsp:sp modelId="{07E1586B-0102-4882-AD4E-063D7D7D6C7B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0C0F-4EA7-494E-81D3-01FBF15250EB}">
      <dsp:nvSpPr>
        <dsp:cNvPr id="0" name=""/>
        <dsp:cNvSpPr/>
      </dsp:nvSpPr>
      <dsp:spPr>
        <a:xfrm>
          <a:off x="0" y="4611648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BEST PRACTICES</a:t>
          </a:r>
        </a:p>
      </dsp:txBody>
      <dsp:txXfrm>
        <a:off x="0" y="4611648"/>
        <a:ext cx="6900512" cy="460894"/>
      </dsp:txXfrm>
    </dsp:sp>
    <dsp:sp modelId="{50508996-64C8-4D5E-805A-63CDFFB534D6}">
      <dsp:nvSpPr>
        <dsp:cNvPr id="0" name=""/>
        <dsp:cNvSpPr/>
      </dsp:nvSpPr>
      <dsp:spPr>
        <a:xfrm>
          <a:off x="0" y="507254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DC566-1D4C-4222-ABD7-20F2F7241EC9}">
      <dsp:nvSpPr>
        <dsp:cNvPr id="0" name=""/>
        <dsp:cNvSpPr/>
      </dsp:nvSpPr>
      <dsp:spPr>
        <a:xfrm>
          <a:off x="0" y="5072543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QUESTIONS</a:t>
          </a:r>
        </a:p>
      </dsp:txBody>
      <dsp:txXfrm>
        <a:off x="0" y="5072543"/>
        <a:ext cx="6900512" cy="460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96323-A677-49D3-8D72-E732C709D4E3}">
      <dsp:nvSpPr>
        <dsp:cNvPr id="0" name=""/>
        <dsp:cNvSpPr/>
      </dsp:nvSpPr>
      <dsp:spPr>
        <a:xfrm>
          <a:off x="0" y="34379"/>
          <a:ext cx="5181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Promise.all</a:t>
          </a:r>
          <a:r>
            <a:rPr lang="en-US" sz="4000" kern="1200" dirty="0"/>
            <a:t>(promises)</a:t>
          </a:r>
        </a:p>
      </dsp:txBody>
      <dsp:txXfrm>
        <a:off x="46834" y="81213"/>
        <a:ext cx="5087932" cy="865732"/>
      </dsp:txXfrm>
    </dsp:sp>
    <dsp:sp modelId="{CA7117E7-0A44-4276-B2B8-C129A177455E}">
      <dsp:nvSpPr>
        <dsp:cNvPr id="0" name=""/>
        <dsp:cNvSpPr/>
      </dsp:nvSpPr>
      <dsp:spPr>
        <a:xfrm>
          <a:off x="0" y="1108979"/>
          <a:ext cx="5181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Promise.allSettled</a:t>
          </a:r>
          <a:r>
            <a:rPr lang="en-US" sz="4000" kern="1200" dirty="0"/>
            <a:t>(promises)</a:t>
          </a:r>
        </a:p>
      </dsp:txBody>
      <dsp:txXfrm>
        <a:off x="46834" y="1155813"/>
        <a:ext cx="5087932" cy="865732"/>
      </dsp:txXfrm>
    </dsp:sp>
    <dsp:sp modelId="{F9E00F31-C9CA-40E5-AEB1-0DA8FE345E51}">
      <dsp:nvSpPr>
        <dsp:cNvPr id="0" name=""/>
        <dsp:cNvSpPr/>
      </dsp:nvSpPr>
      <dsp:spPr>
        <a:xfrm>
          <a:off x="0" y="2183580"/>
          <a:ext cx="5181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Promise.any</a:t>
          </a:r>
          <a:r>
            <a:rPr lang="en-US" sz="4000" kern="1200" dirty="0"/>
            <a:t>(promises)</a:t>
          </a:r>
        </a:p>
      </dsp:txBody>
      <dsp:txXfrm>
        <a:off x="46834" y="2230414"/>
        <a:ext cx="5087932" cy="865732"/>
      </dsp:txXfrm>
    </dsp:sp>
    <dsp:sp modelId="{0C0393F3-0637-46F6-891E-540F1DD5DF0F}">
      <dsp:nvSpPr>
        <dsp:cNvPr id="0" name=""/>
        <dsp:cNvSpPr/>
      </dsp:nvSpPr>
      <dsp:spPr>
        <a:xfrm>
          <a:off x="0" y="3258180"/>
          <a:ext cx="5181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Promise.race</a:t>
          </a:r>
          <a:r>
            <a:rPr lang="en-US" sz="4000" kern="1200" dirty="0"/>
            <a:t>(promises)</a:t>
          </a:r>
        </a:p>
      </dsp:txBody>
      <dsp:txXfrm>
        <a:off x="46834" y="3305014"/>
        <a:ext cx="508793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23381-761E-42F1-859B-E642B6AB94CA}">
      <dsp:nvSpPr>
        <dsp:cNvPr id="0" name=""/>
        <dsp:cNvSpPr/>
      </dsp:nvSpPr>
      <dsp:spPr>
        <a:xfrm>
          <a:off x="3080" y="265814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Await as late as possible</a:t>
          </a:r>
        </a:p>
      </dsp:txBody>
      <dsp:txXfrm>
        <a:off x="3080" y="1566052"/>
        <a:ext cx="2444055" cy="2053006"/>
      </dsp:txXfrm>
    </dsp:sp>
    <dsp:sp modelId="{5962EF3A-5732-463F-A42F-9585EDA86E2D}">
      <dsp:nvSpPr>
        <dsp:cNvPr id="0" name=""/>
        <dsp:cNvSpPr/>
      </dsp:nvSpPr>
      <dsp:spPr>
        <a:xfrm>
          <a:off x="711856" y="607982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8310"/>
        <a:ext cx="725847" cy="725847"/>
      </dsp:txXfrm>
    </dsp:sp>
    <dsp:sp modelId="{44B7DA69-5F3E-4B5B-B0ED-022B4C3D1A4D}">
      <dsp:nvSpPr>
        <dsp:cNvPr id="0" name=""/>
        <dsp:cNvSpPr/>
      </dsp:nvSpPr>
      <dsp:spPr>
        <a:xfrm>
          <a:off x="3080" y="3687420"/>
          <a:ext cx="2444055" cy="72"/>
        </a:xfrm>
        <a:prstGeom prst="rect">
          <a:avLst/>
        </a:prstGeom>
        <a:solidFill>
          <a:schemeClr val="accent2">
            <a:hueOff val="-2658198"/>
            <a:satOff val="-569"/>
            <a:lumOff val="-336"/>
            <a:alphaOff val="0"/>
          </a:schemeClr>
        </a:solidFill>
        <a:ln w="12700" cap="flat" cmpd="sng" algn="ctr">
          <a:solidFill>
            <a:schemeClr val="accent2">
              <a:hueOff val="-2658198"/>
              <a:satOff val="-569"/>
              <a:lumOff val="-3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FE042-316B-4909-B65E-AE16153A4858}">
      <dsp:nvSpPr>
        <dsp:cNvPr id="0" name=""/>
        <dsp:cNvSpPr/>
      </dsp:nvSpPr>
      <dsp:spPr>
        <a:xfrm>
          <a:off x="2691541" y="265814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6333969"/>
            <a:satOff val="-1452"/>
            <a:lumOff val="-1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33969"/>
              <a:satOff val="-1452"/>
              <a:lumOff val="-1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Remember that async/await are promises</a:t>
          </a:r>
        </a:p>
      </dsp:txBody>
      <dsp:txXfrm>
        <a:off x="2691541" y="1566052"/>
        <a:ext cx="2444055" cy="2053006"/>
      </dsp:txXfrm>
    </dsp:sp>
    <dsp:sp modelId="{F3BA5CCA-57AB-4367-B82E-D3F36C7EA1D9}">
      <dsp:nvSpPr>
        <dsp:cNvPr id="0" name=""/>
        <dsp:cNvSpPr/>
      </dsp:nvSpPr>
      <dsp:spPr>
        <a:xfrm>
          <a:off x="3400317" y="607982"/>
          <a:ext cx="1026503" cy="1026503"/>
        </a:xfrm>
        <a:prstGeom prst="ellipse">
          <a:avLst/>
        </a:prstGeom>
        <a:solidFill>
          <a:schemeClr val="accent2">
            <a:hueOff val="-5316395"/>
            <a:satOff val="-1137"/>
            <a:lumOff val="-672"/>
            <a:alphaOff val="0"/>
          </a:schemeClr>
        </a:solidFill>
        <a:ln w="12700" cap="flat" cmpd="sng" algn="ctr">
          <a:solidFill>
            <a:schemeClr val="accent2">
              <a:hueOff val="-5316395"/>
              <a:satOff val="-1137"/>
              <a:lumOff val="-6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8310"/>
        <a:ext cx="725847" cy="725847"/>
      </dsp:txXfrm>
    </dsp:sp>
    <dsp:sp modelId="{E276887D-E81C-490D-8868-D47AD884D081}">
      <dsp:nvSpPr>
        <dsp:cNvPr id="0" name=""/>
        <dsp:cNvSpPr/>
      </dsp:nvSpPr>
      <dsp:spPr>
        <a:xfrm>
          <a:off x="2691541" y="3687420"/>
          <a:ext cx="2444055" cy="72"/>
        </a:xfrm>
        <a:prstGeom prst="rect">
          <a:avLst/>
        </a:prstGeom>
        <a:solidFill>
          <a:schemeClr val="accent2">
            <a:hueOff val="-7974593"/>
            <a:satOff val="-1706"/>
            <a:lumOff val="-1008"/>
            <a:alphaOff val="0"/>
          </a:schemeClr>
        </a:solidFill>
        <a:ln w="12700" cap="flat" cmpd="sng" algn="ctr">
          <a:solidFill>
            <a:schemeClr val="accent2">
              <a:hueOff val="-7974593"/>
              <a:satOff val="-1706"/>
              <a:lumOff val="-10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01A55-8DD7-4D59-BB15-219284994381}">
      <dsp:nvSpPr>
        <dsp:cNvPr id="0" name=""/>
        <dsp:cNvSpPr/>
      </dsp:nvSpPr>
      <dsp:spPr>
        <a:xfrm>
          <a:off x="5380002" y="265814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12667939"/>
            <a:satOff val="-2903"/>
            <a:lumOff val="-38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667939"/>
              <a:satOff val="-2903"/>
              <a:lumOff val="-3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when do you want to await</a:t>
          </a:r>
        </a:p>
      </dsp:txBody>
      <dsp:txXfrm>
        <a:off x="5380002" y="1566052"/>
        <a:ext cx="2444055" cy="2053006"/>
      </dsp:txXfrm>
    </dsp:sp>
    <dsp:sp modelId="{86EEFFA5-6780-41F4-A861-95BF36708F19}">
      <dsp:nvSpPr>
        <dsp:cNvPr id="0" name=""/>
        <dsp:cNvSpPr/>
      </dsp:nvSpPr>
      <dsp:spPr>
        <a:xfrm>
          <a:off x="6088778" y="607982"/>
          <a:ext cx="1026503" cy="1026503"/>
        </a:xfrm>
        <a:prstGeom prst="ellipse">
          <a:avLst/>
        </a:prstGeom>
        <a:solidFill>
          <a:schemeClr val="accent2">
            <a:hueOff val="-10632791"/>
            <a:satOff val="-2275"/>
            <a:lumOff val="-1344"/>
            <a:alphaOff val="0"/>
          </a:schemeClr>
        </a:solidFill>
        <a:ln w="12700" cap="flat" cmpd="sng" algn="ctr">
          <a:solidFill>
            <a:schemeClr val="accent2">
              <a:hueOff val="-10632791"/>
              <a:satOff val="-2275"/>
              <a:lumOff val="-13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8310"/>
        <a:ext cx="725847" cy="725847"/>
      </dsp:txXfrm>
    </dsp:sp>
    <dsp:sp modelId="{8756FE59-6320-4F7A-9906-50886159E986}">
      <dsp:nvSpPr>
        <dsp:cNvPr id="0" name=""/>
        <dsp:cNvSpPr/>
      </dsp:nvSpPr>
      <dsp:spPr>
        <a:xfrm>
          <a:off x="5380002" y="3687420"/>
          <a:ext cx="2444055" cy="72"/>
        </a:xfrm>
        <a:prstGeom prst="rect">
          <a:avLst/>
        </a:prstGeom>
        <a:solidFill>
          <a:schemeClr val="accent2">
            <a:hueOff val="-13290988"/>
            <a:satOff val="-2844"/>
            <a:lumOff val="-1680"/>
            <a:alphaOff val="0"/>
          </a:schemeClr>
        </a:solidFill>
        <a:ln w="12700" cap="flat" cmpd="sng" algn="ctr">
          <a:solidFill>
            <a:schemeClr val="accent2">
              <a:hueOff val="-13290988"/>
              <a:satOff val="-2844"/>
              <a:lumOff val="-1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E61EE-B802-47DF-B1FF-932A61478BA3}">
      <dsp:nvSpPr>
        <dsp:cNvPr id="0" name=""/>
        <dsp:cNvSpPr/>
      </dsp:nvSpPr>
      <dsp:spPr>
        <a:xfrm>
          <a:off x="8068463" y="265814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19001907"/>
            <a:satOff val="-4355"/>
            <a:lumOff val="-5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001907"/>
              <a:satOff val="-4355"/>
              <a:lumOff val="-5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Keep using promises</a:t>
          </a:r>
        </a:p>
      </dsp:txBody>
      <dsp:txXfrm>
        <a:off x="8068463" y="1566052"/>
        <a:ext cx="2444055" cy="2053006"/>
      </dsp:txXfrm>
    </dsp:sp>
    <dsp:sp modelId="{283CF11A-6807-44FE-A7EB-CD4E02120DF2}">
      <dsp:nvSpPr>
        <dsp:cNvPr id="0" name=""/>
        <dsp:cNvSpPr/>
      </dsp:nvSpPr>
      <dsp:spPr>
        <a:xfrm>
          <a:off x="8777239" y="607982"/>
          <a:ext cx="1026503" cy="1026503"/>
        </a:xfrm>
        <a:prstGeom prst="ellipse">
          <a:avLst/>
        </a:prstGeom>
        <a:solidFill>
          <a:schemeClr val="accent2">
            <a:hueOff val="-15949186"/>
            <a:satOff val="-3412"/>
            <a:lumOff val="-2016"/>
            <a:alphaOff val="0"/>
          </a:schemeClr>
        </a:solidFill>
        <a:ln w="12700" cap="flat" cmpd="sng" algn="ctr">
          <a:solidFill>
            <a:schemeClr val="accent2">
              <a:hueOff val="-15949186"/>
              <a:satOff val="-3412"/>
              <a:lumOff val="-20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8310"/>
        <a:ext cx="725847" cy="725847"/>
      </dsp:txXfrm>
    </dsp:sp>
    <dsp:sp modelId="{5125E039-57C5-4DC1-8B9F-BACEB4C1A972}">
      <dsp:nvSpPr>
        <dsp:cNvPr id="0" name=""/>
        <dsp:cNvSpPr/>
      </dsp:nvSpPr>
      <dsp:spPr>
        <a:xfrm>
          <a:off x="8068463" y="3687420"/>
          <a:ext cx="2444055" cy="72"/>
        </a:xfrm>
        <a:prstGeom prst="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accent2">
              <a:hueOff val="-18607383"/>
              <a:satOff val="-3981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6:06:05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6:15:40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6:21:00.6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27:23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8:04:19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D795C-4F02-44E4-8E6E-E0B36140267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98EF-EF27-477F-8515-D60EEEA5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https://mdn.github.io/learning-area/javascript/asynchronous/introducing/simple-sync.html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D98EF-EF27-477F-8515-D60EEEA529E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5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5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2B1FF-D4C7-4AC4-84BF-8935AD229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s-ES" b="1" dirty="0"/>
              <a:t>ASYNC PROGRAMMING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EBFBB-E862-40F1-92F7-690A13DD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D84D8F17-4584-4083-9F64-5881D2038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4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B5E22-8F3B-47F1-97DC-25FEE6FA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 dirty="0"/>
              <a:t>promises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E509-6AEF-45FC-BFCF-EAB992CD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New Object introduced with ES6 version in 2015</a:t>
            </a:r>
          </a:p>
          <a:p>
            <a:r>
              <a:rPr lang="en-US" dirty="0"/>
              <a:t>Used to handle async events that will be treated in the future</a:t>
            </a:r>
          </a:p>
          <a:p>
            <a:r>
              <a:rPr lang="en-US" dirty="0"/>
              <a:t>new Promise((resolved, rejected)</a:t>
            </a:r>
          </a:p>
          <a:p>
            <a:r>
              <a:rPr lang="en-US" dirty="0"/>
              <a:t>.then(</a:t>
            </a:r>
            <a:r>
              <a:rPr lang="en-US" dirty="0" err="1"/>
              <a:t>onfulfilled</a:t>
            </a:r>
            <a:r>
              <a:rPr lang="en-US" dirty="0"/>
              <a:t>).catch(rejected)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148" name="Picture 4" descr="The Definitive Guide to the JavaScript Promises">
            <a:extLst>
              <a:ext uri="{FF2B5EF4-FFF2-40B4-BE49-F238E27FC236}">
                <a16:creationId xmlns:a16="http://schemas.microsoft.com/office/drawing/2014/main" id="{40D286DA-B80F-4686-9423-9D5B9E68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20717"/>
            <a:ext cx="5458968" cy="36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omesas (promises) en JavaScript (JS) - Java desde 0">
            <a:extLst>
              <a:ext uri="{FF2B5EF4-FFF2-40B4-BE49-F238E27FC236}">
                <a16:creationId xmlns:a16="http://schemas.microsoft.com/office/drawing/2014/main" id="{3444BC69-FD14-4AB8-A6B7-D652F5ABD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44" y="336254"/>
            <a:ext cx="24574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8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F2BE4-437B-4368-9373-E387B790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D957-C9F1-4E3C-BA1C-735537EF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Introduced since ES2017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New two keywords: async and await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Syntactic sugar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sz="2600" dirty="0"/>
              <a:t> wraps the function in a new Promise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sz="2600" b="1" dirty="0"/>
              <a:t> </a:t>
            </a:r>
            <a:r>
              <a:rPr lang="en-US" sz="2600" dirty="0"/>
              <a:t>forces to stop the execution until the Promise is resolved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Avoid ‘’callback hell’’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Easier to handle errors (try, catch)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&gt; Promises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82BF639-9C80-4B4E-9755-5F1A233A1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32" y="1838227"/>
            <a:ext cx="3257116" cy="295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6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C797-F6A7-4FAD-8C14-B1EC19E1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Promises, again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AAD3F55-9AE8-4ADF-8B38-B6EF235F3F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7864007"/>
              </p:ext>
            </p:extLst>
          </p:nvPr>
        </p:nvGraphicFramePr>
        <p:xfrm>
          <a:off x="838200" y="1929384"/>
          <a:ext cx="5181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D4C11-ACB2-4718-B65C-597CA107BD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Returns a promise when all promises are fulfilled or rejected</a:t>
            </a:r>
          </a:p>
          <a:p>
            <a:r>
              <a:rPr lang="en-US" dirty="0"/>
              <a:t>Returns a promise when all promises are resolved </a:t>
            </a:r>
          </a:p>
          <a:p>
            <a:endParaRPr lang="en-US" dirty="0"/>
          </a:p>
          <a:p>
            <a:r>
              <a:rPr lang="en-US" dirty="0"/>
              <a:t>Returns the first promise fulfilled</a:t>
            </a:r>
          </a:p>
          <a:p>
            <a:endParaRPr lang="en-US" dirty="0"/>
          </a:p>
          <a:p>
            <a:r>
              <a:rPr lang="en-US" dirty="0"/>
              <a:t>Returns the first promise resolved</a:t>
            </a:r>
          </a:p>
          <a:p>
            <a:endParaRPr lang="en-US" dirty="0"/>
          </a:p>
        </p:txBody>
      </p:sp>
      <p:pic>
        <p:nvPicPr>
          <p:cNvPr id="7170" name="Picture 2" descr="Oh You again - Tony Stark Eye Roll | Make a Meme">
            <a:extLst>
              <a:ext uri="{FF2B5EF4-FFF2-40B4-BE49-F238E27FC236}">
                <a16:creationId xmlns:a16="http://schemas.microsoft.com/office/drawing/2014/main" id="{8A637EEF-9C24-4054-82BF-47B46028D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06" y="904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rgbClr val="B16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24A6B-273A-4C71-A597-2805136A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925425-8223-43EC-A3AB-313F6980DD6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2412863"/>
              </p:ext>
            </p:extLst>
          </p:nvPr>
        </p:nvGraphicFramePr>
        <p:xfrm>
          <a:off x="838200" y="2223655"/>
          <a:ext cx="10515600" cy="39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64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8B848B-1CB9-4069-AD36-5C5C9BC18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759978"/>
            <a:ext cx="10909640" cy="1065836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Example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67D6D06-8103-4DED-84FC-E9A38737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pPr algn="ctr"/>
            <a:endParaRPr lang="en-US" sz="240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5DF99-143E-4B8D-BC49-037D7B2D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40401"/>
            <a:ext cx="5614416" cy="1899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46A1D-E133-4964-8D83-A48BB804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912003"/>
            <a:ext cx="5614416" cy="13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2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9F189-0BFF-489F-BE42-C1B14693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/>
              <a:t>questions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CD13CFD-90AC-4B35-B97B-BF6B9AB5E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6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EA252-D6CB-445C-94B7-E0F8A20D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AGENDA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28155E6-ABA2-4113-91EE-FAAB74395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7442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38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2466F-F8E2-401F-9FF2-C6C652271E3E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Synchronous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b="1" dirty="0">
              <a:latin typeface="+mj-lt"/>
              <a:ea typeface="+mj-ea"/>
              <a:cs typeface="+mj-cs"/>
            </a:endParaRP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5530F4D-C429-4FEB-A8C6-BD94AF48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/>
            <a:r>
              <a:rPr lang="en-US" sz="2400" dirty="0"/>
              <a:t>Operations take place sequentially in the same Thread</a:t>
            </a:r>
          </a:p>
          <a:p>
            <a:pPr marL="457200"/>
            <a:r>
              <a:rPr lang="en-US" sz="2400" dirty="0"/>
              <a:t>Long running operations can lead to “Blocking”</a:t>
            </a:r>
          </a:p>
          <a:p>
            <a:pPr marL="457200"/>
            <a:r>
              <a:rPr lang="en-US" sz="2400" dirty="0"/>
              <a:t>Read a file, process an image, make a request…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CD8C9CF-AF98-4620-BE5B-E93D08484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726" y="640080"/>
            <a:ext cx="57208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5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FD1D0-D156-48C6-8C44-56A2D9D8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600" dirty="0"/>
              <a:t>ASYNCHRONOUS</a:t>
            </a:r>
            <a:endParaRPr lang="en-US" sz="560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3282-34B2-45F7-BCA1-C5A7DBD2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dirty="0"/>
              <a:t>Run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 err="1"/>
              <a:t>Fire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heavy </a:t>
            </a:r>
            <a:r>
              <a:rPr lang="es-ES" dirty="0" err="1"/>
              <a:t>operation</a:t>
            </a:r>
            <a:r>
              <a:rPr lang="es-ES" dirty="0"/>
              <a:t> and </a:t>
            </a:r>
            <a:r>
              <a:rPr lang="en-US" dirty="0"/>
              <a:t>continue</a:t>
            </a:r>
            <a:r>
              <a:rPr lang="es-ES" dirty="0"/>
              <a:t> </a:t>
            </a:r>
            <a:r>
              <a:rPr lang="en-US" dirty="0"/>
              <a:t>with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things</a:t>
            </a:r>
            <a:endParaRPr lang="es-ES" dirty="0"/>
          </a:p>
          <a:p>
            <a:r>
              <a:rPr lang="es-ES" dirty="0" err="1"/>
              <a:t>Callback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heavy </a:t>
            </a:r>
            <a:r>
              <a:rPr lang="es-ES" dirty="0" err="1"/>
              <a:t>things</a:t>
            </a:r>
            <a:r>
              <a:rPr lang="es-ES" dirty="0"/>
              <a:t> are </a:t>
            </a:r>
            <a:r>
              <a:rPr lang="es-ES" dirty="0" err="1"/>
              <a:t>finished</a:t>
            </a:r>
            <a:endParaRPr lang="es-ES" dirty="0"/>
          </a:p>
          <a:p>
            <a:endParaRPr lang="es-E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88EDCC-64A7-4CAC-B54D-3A12F78F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593" y="640080"/>
            <a:ext cx="405787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D555B-D1BC-4504-8C89-3B2522AF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dirty="0" err="1"/>
              <a:t>Multithread</a:t>
            </a:r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3CE0-32DB-4685-9B58-9550DAF8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dirty="0"/>
              <a:t>Run in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  <a:p>
            <a:r>
              <a:rPr lang="es-ES" dirty="0"/>
              <a:t>“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”</a:t>
            </a:r>
          </a:p>
          <a:p>
            <a:r>
              <a:rPr lang="es-ES" dirty="0" err="1"/>
              <a:t>Concurrent</a:t>
            </a:r>
            <a:r>
              <a:rPr lang="es-ES" dirty="0"/>
              <a:t> </a:t>
            </a:r>
            <a:r>
              <a:rPr lang="es-ES" dirty="0" err="1"/>
              <a:t>exection</a:t>
            </a:r>
            <a:r>
              <a:rPr lang="es-ES" dirty="0"/>
              <a:t> </a:t>
            </a:r>
            <a:r>
              <a:rPr lang="es-ES" dirty="0" err="1"/>
              <a:t>sharing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AC2546-9514-497D-9201-5009655B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858" y="1413726"/>
            <a:ext cx="8418608" cy="33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AC307-5A5C-4C1D-A14B-A67A173B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EGGS WITH TOASTS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07F69-1FCF-423D-B385-03959E7B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749" y="2253873"/>
            <a:ext cx="3158412" cy="823912"/>
          </a:xfrm>
        </p:spPr>
        <p:txBody>
          <a:bodyPr/>
          <a:lstStyle/>
          <a:p>
            <a:pPr algn="ctr"/>
            <a:r>
              <a:rPr lang="en-US" u="sng" dirty="0"/>
              <a:t>SYNCHRONOUS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9546-3B69-4CCE-9266-0AB8CD9F0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726" y="3031180"/>
            <a:ext cx="3093065" cy="32644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Prepare eggs</a:t>
            </a:r>
          </a:p>
          <a:p>
            <a:r>
              <a:rPr lang="en-US" dirty="0"/>
              <a:t>Wait for the eggs</a:t>
            </a:r>
          </a:p>
          <a:p>
            <a:r>
              <a:rPr lang="en-US" dirty="0"/>
              <a:t>Prepare toasts</a:t>
            </a:r>
          </a:p>
          <a:p>
            <a:r>
              <a:rPr lang="en-US" dirty="0"/>
              <a:t>Wait for the toasts</a:t>
            </a:r>
          </a:p>
          <a:p>
            <a:r>
              <a:rPr lang="en-US" dirty="0"/>
              <a:t>Serve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4FDCA-D002-4387-8B7F-195401C30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50871" y="2204940"/>
            <a:ext cx="2813180" cy="823912"/>
          </a:xfrm>
        </p:spPr>
        <p:txBody>
          <a:bodyPr/>
          <a:lstStyle/>
          <a:p>
            <a:pPr algn="ctr"/>
            <a:r>
              <a:rPr lang="en-US" u="sng" dirty="0"/>
              <a:t>ASYNC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D9291E-16B7-4B10-95A3-9AE968A6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59221" y="3031180"/>
            <a:ext cx="2813180" cy="32644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Prepare eggs and set timer</a:t>
            </a:r>
          </a:p>
          <a:p>
            <a:r>
              <a:rPr lang="en-US" dirty="0"/>
              <a:t>Prepare toasts and set timer</a:t>
            </a:r>
          </a:p>
          <a:p>
            <a:r>
              <a:rPr lang="en-US" dirty="0"/>
              <a:t>Clean your kitchen (for once)</a:t>
            </a:r>
          </a:p>
          <a:p>
            <a:r>
              <a:rPr lang="en-US" dirty="0"/>
              <a:t>Serve when ready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72AED-ACB9-469B-87AB-0C6F1D4A8EFF}"/>
              </a:ext>
            </a:extLst>
          </p:cNvPr>
          <p:cNvSpPr txBox="1"/>
          <p:nvPr/>
        </p:nvSpPr>
        <p:spPr>
          <a:xfrm>
            <a:off x="8409000" y="2382521"/>
            <a:ext cx="337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MULTITHREAD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4F02130-F989-4A0A-BC00-0B2D2B6EEA0F}"/>
              </a:ext>
            </a:extLst>
          </p:cNvPr>
          <p:cNvSpPr txBox="1">
            <a:spLocks/>
          </p:cNvSpPr>
          <p:nvPr/>
        </p:nvSpPr>
        <p:spPr>
          <a:xfrm>
            <a:off x="8153401" y="3031180"/>
            <a:ext cx="2813180" cy="3264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Hire 2 cooks</a:t>
            </a:r>
          </a:p>
          <a:p>
            <a:r>
              <a:rPr lang="en-US" sz="2700" dirty="0"/>
              <a:t>One prepares toasts the other eggs</a:t>
            </a:r>
          </a:p>
          <a:p>
            <a:r>
              <a:rPr lang="en-US" sz="2700" dirty="0"/>
              <a:t>Synchronize them</a:t>
            </a:r>
          </a:p>
          <a:p>
            <a:r>
              <a:rPr lang="en-US" sz="2700" dirty="0"/>
              <a:t>Pay both cooks</a:t>
            </a:r>
          </a:p>
          <a:p>
            <a:r>
              <a:rPr lang="en-US" sz="2700" dirty="0"/>
              <a:t>Serve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690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uiExpand="1" build="p"/>
      <p:bldP spid="10" grpId="0"/>
      <p:bldP spid="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B16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710F6-5D35-4B60-A2E3-565C0F93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Async in javascript</a:t>
            </a:r>
          </a:p>
        </p:txBody>
      </p:sp>
      <p:sp>
        <p:nvSpPr>
          <p:cNvPr id="13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967573-10C5-422D-B24E-CC26B8D61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‘’JavaScript is async’’</a:t>
            </a:r>
          </a:p>
          <a:p>
            <a:r>
              <a:rPr lang="en-US" sz="2000">
                <a:solidFill>
                  <a:schemeClr val="bg1"/>
                </a:solidFill>
              </a:rPr>
              <a:t>Single Threaded</a:t>
            </a:r>
          </a:p>
          <a:p>
            <a:r>
              <a:rPr lang="en-US" sz="2000">
                <a:solidFill>
                  <a:schemeClr val="bg1"/>
                </a:solidFill>
              </a:rPr>
              <a:t>Use of callbacks</a:t>
            </a:r>
          </a:p>
        </p:txBody>
      </p:sp>
      <p:pic>
        <p:nvPicPr>
          <p:cNvPr id="3074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6EF68DB-0099-4813-AF0E-6C6D95AE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843" y="2743201"/>
            <a:ext cx="5372117" cy="40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3DD1481-3E54-4F1D-9687-30366AC7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3158096"/>
            <a:ext cx="5303520" cy="32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AA84-A1B1-439A-B4BF-4AD8FB12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with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D8C43-F79F-4C56-8305-4A0E315F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/>
              <a:t>‘’</a:t>
            </a:r>
            <a:r>
              <a:rPr lang="en-US" sz="5400" dirty="0" err="1"/>
              <a:t>Bruh</a:t>
            </a:r>
            <a:r>
              <a:rPr lang="en-US" sz="5400" dirty="0"/>
              <a:t> I should have x in y variable’’   </a:t>
            </a:r>
          </a:p>
          <a:p>
            <a:endParaRPr lang="en-US" sz="5400" dirty="0"/>
          </a:p>
          <a:p>
            <a:r>
              <a:rPr lang="en-US" sz="5400" dirty="0"/>
              <a:t>‘’WTF is a Promise’’</a:t>
            </a:r>
          </a:p>
          <a:p>
            <a:endParaRPr lang="en-US" sz="5400" dirty="0">
              <a:solidFill>
                <a:srgbClr val="FF0000"/>
              </a:solidFill>
            </a:endParaRPr>
          </a:p>
          <a:p>
            <a:r>
              <a:rPr lang="en-US" sz="5400" dirty="0" err="1">
                <a:solidFill>
                  <a:srgbClr val="FF0000"/>
                </a:solidFill>
              </a:rPr>
              <a:t>Response.json</a:t>
            </a:r>
            <a:r>
              <a:rPr lang="en-US" sz="5400" dirty="0">
                <a:solidFill>
                  <a:srgbClr val="FF0000"/>
                </a:solidFill>
              </a:rPr>
              <a:t> is not a function</a:t>
            </a:r>
          </a:p>
        </p:txBody>
      </p:sp>
      <p:pic>
        <p:nvPicPr>
          <p:cNvPr id="4102" name="Picture 6" descr="vp/ - Pokémon » Thread #35987042">
            <a:extLst>
              <a:ext uri="{FF2B5EF4-FFF2-40B4-BE49-F238E27FC236}">
                <a16:creationId xmlns:a16="http://schemas.microsoft.com/office/drawing/2014/main" id="{EE9B51D2-E030-465E-89A7-BD0C0C5DE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29" y="1830402"/>
            <a:ext cx="158904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mazon.com: Jackie Chan está lleno de mierda MEME vinilo adhesivo - 6&quot; de  ancho mate color negro : Automotriz">
            <a:extLst>
              <a:ext uri="{FF2B5EF4-FFF2-40B4-BE49-F238E27FC236}">
                <a16:creationId xmlns:a16="http://schemas.microsoft.com/office/drawing/2014/main" id="{0190FAA4-26D6-4CDE-81FC-E50AE41B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57" y="3017247"/>
            <a:ext cx="2118505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s - Troll JS - devRant">
            <a:extLst>
              <a:ext uri="{FF2B5EF4-FFF2-40B4-BE49-F238E27FC236}">
                <a16:creationId xmlns:a16="http://schemas.microsoft.com/office/drawing/2014/main" id="{8E6A90FD-5242-4136-8152-412D0796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17" y="4425393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C0AC5-657A-4196-94B1-3497C280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Callbacks</a:t>
            </a:r>
          </a:p>
        </p:txBody>
      </p:sp>
      <p:sp>
        <p:nvSpPr>
          <p:cNvPr id="13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17E1-C9E3-4E92-A5C6-0473902B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Function to be called when the async operation finishes</a:t>
            </a:r>
          </a:p>
          <a:p>
            <a:r>
              <a:rPr lang="en-US" dirty="0"/>
              <a:t>Pass the callback as argument to the function</a:t>
            </a:r>
          </a:p>
          <a:p>
            <a:r>
              <a:rPr lang="en-US" dirty="0"/>
              <a:t>Then call the callback inside the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124" name="Picture 4" descr="Emergency telephone numbers for Android - APK Download">
            <a:extLst>
              <a:ext uri="{FF2B5EF4-FFF2-40B4-BE49-F238E27FC236}">
                <a16:creationId xmlns:a16="http://schemas.microsoft.com/office/drawing/2014/main" id="{9D9FFBDC-71C9-40C8-BC56-02404670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243238"/>
            <a:ext cx="5458968" cy="437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665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The Hand Bold</vt:lpstr>
      <vt:lpstr>The Serif Hand Black</vt:lpstr>
      <vt:lpstr>SketchyVTI</vt:lpstr>
      <vt:lpstr>ASYNC PROGRAMMING</vt:lpstr>
      <vt:lpstr>AGENDA</vt:lpstr>
      <vt:lpstr>PowerPoint Presentation</vt:lpstr>
      <vt:lpstr>ASYNCHRONOUS</vt:lpstr>
      <vt:lpstr>Multithread</vt:lpstr>
      <vt:lpstr>EGGS WITH TOASTS</vt:lpstr>
      <vt:lpstr>Async in javascript</vt:lpstr>
      <vt:lpstr>First time with js</vt:lpstr>
      <vt:lpstr>Callbacks</vt:lpstr>
      <vt:lpstr>promises</vt:lpstr>
      <vt:lpstr>ASYNC/AWAIT</vt:lpstr>
      <vt:lpstr>Promises, again</vt:lpstr>
      <vt:lpstr>Best practices</vt:lpstr>
      <vt:lpstr>Example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</dc:title>
  <dc:creator>Chalup Castro Habib</dc:creator>
  <cp:lastModifiedBy>Chalup Castro Habib</cp:lastModifiedBy>
  <cp:revision>9</cp:revision>
  <dcterms:created xsi:type="dcterms:W3CDTF">2022-01-18T14:03:16Z</dcterms:created>
  <dcterms:modified xsi:type="dcterms:W3CDTF">2022-02-03T13:33:57Z</dcterms:modified>
</cp:coreProperties>
</file>