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0" r:id="rId4"/>
    <p:sldId id="256" r:id="rId5"/>
    <p:sldId id="260" r:id="rId6"/>
    <p:sldId id="267" r:id="rId7"/>
    <p:sldId id="266" r:id="rId8"/>
    <p:sldId id="265" r:id="rId9"/>
    <p:sldId id="271" r:id="rId10"/>
    <p:sldId id="269" r:id="rId11"/>
    <p:sldId id="270" r:id="rId12"/>
    <p:sldId id="272" r:id="rId13"/>
    <p:sldId id="273" r:id="rId14"/>
    <p:sldId id="277" r:id="rId15"/>
    <p:sldId id="276" r:id="rId16"/>
    <p:sldId id="27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8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D9B1-FBC5-4F05-928C-A9A9E30252DF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1538" y="2071678"/>
            <a:ext cx="685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IRONHACK PROJECT 1</a:t>
            </a:r>
          </a:p>
          <a:p>
            <a:pPr algn="ctr">
              <a:lnSpc>
                <a:spcPct val="250000"/>
              </a:lnSpc>
            </a:pPr>
            <a:r>
              <a:rPr lang="fr-FR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BLACKJACK GAME</a:t>
            </a:r>
            <a:endParaRPr lang="fr-FR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215237" cy="19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500298" y="785794"/>
            <a:ext cx="321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Case 1</a:t>
            </a:r>
          </a:p>
          <a:p>
            <a:pPr algn="ctr"/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399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786050" y="142852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Times New Roman" pitchFamily="18" charset="0"/>
                <a:cs typeface="Times New Roman" pitchFamily="18" charset="0"/>
              </a:rPr>
              <a:t>            Case2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3582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-500098" y="3929066"/>
            <a:ext cx="521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dirty="0" smtClean="0">
                <a:latin typeface="Times New Roman" pitchFamily="18" charset="0"/>
                <a:cs typeface="Times New Roman" pitchFamily="18" charset="0"/>
              </a:rPr>
              <a:t>    The Dealer 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reveals</a:t>
            </a:r>
            <a:r>
              <a:rPr lang="fr-FR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i="1" dirty="0" err="1" smtClean="0">
                <a:latin typeface="Times New Roman" pitchFamily="18" charset="0"/>
                <a:cs typeface="Times New Roman" pitchFamily="18" charset="0"/>
              </a:rPr>
              <a:t>his</a:t>
            </a:r>
            <a:r>
              <a:rPr lang="fr-FR" sz="3200" i="1" dirty="0" smtClean="0">
                <a:latin typeface="Times New Roman" pitchFamily="18" charset="0"/>
                <a:cs typeface="Times New Roman" pitchFamily="18" charset="0"/>
              </a:rPr>
              <a:t> hand</a:t>
            </a:r>
            <a:endParaRPr lang="fr-F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rot="5400000">
            <a:off x="-177436" y="2821380"/>
            <a:ext cx="1928032" cy="158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5500694" y="2143116"/>
            <a:ext cx="3357586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Dealer’s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hand&gt;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572132" y="5143512"/>
            <a:ext cx="3357586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Dealer’s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hand=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</a:t>
            </a:r>
          </a:p>
          <a:p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580636" y="3643314"/>
            <a:ext cx="3420520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Dealer’s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hand&lt;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Hand&lt;17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Forme 12"/>
          <p:cNvCxnSpPr>
            <a:stCxn id="3" idx="3"/>
            <a:endCxn id="6" idx="1"/>
          </p:cNvCxnSpPr>
          <p:nvPr/>
        </p:nvCxnSpPr>
        <p:spPr>
          <a:xfrm flipV="1">
            <a:off x="4714876" y="2750339"/>
            <a:ext cx="785818" cy="147111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3" idx="3"/>
            <a:endCxn id="8" idx="1"/>
          </p:cNvCxnSpPr>
          <p:nvPr/>
        </p:nvCxnSpPr>
        <p:spPr>
          <a:xfrm>
            <a:off x="4714876" y="4221454"/>
            <a:ext cx="865760" cy="2908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3" idx="3"/>
            <a:endCxn id="7" idx="1"/>
          </p:cNvCxnSpPr>
          <p:nvPr/>
        </p:nvCxnSpPr>
        <p:spPr>
          <a:xfrm>
            <a:off x="4714876" y="4221454"/>
            <a:ext cx="857256" cy="152928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7643866" cy="235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2000232" y="785794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Case 1</a:t>
            </a:r>
            <a:endParaRPr lang="fr-FR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64399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3286116" y="142852"/>
            <a:ext cx="2643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Case 2</a:t>
            </a:r>
          </a:p>
          <a:p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6929486" cy="150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2000232" y="642918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smtClean="0">
                <a:latin typeface="Times New Roman" pitchFamily="18" charset="0"/>
                <a:cs typeface="Times New Roman" pitchFamily="18" charset="0"/>
              </a:rPr>
              <a:t>Case 3</a:t>
            </a:r>
          </a:p>
          <a:p>
            <a:pPr algn="ctr"/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00100" y="1428736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8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48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fr-FR" sz="4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fr-FR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fr-FR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fr-FR" sz="48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571472" y="2786058"/>
            <a:ext cx="1714512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500562" y="4357694"/>
            <a:ext cx="3276624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code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72066" y="1214422"/>
            <a:ext cx="3143272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 description/</a:t>
            </a:r>
            <a:r>
              <a:rPr lang="fr-FR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pseudocode</a:t>
            </a:r>
            <a:endParaRPr lang="fr-FR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cxnSp>
        <p:nvCxnSpPr>
          <p:cNvPr id="9" name="Connecteur en arc 8"/>
          <p:cNvCxnSpPr>
            <a:stCxn id="5" idx="3"/>
            <a:endCxn id="7" idx="1"/>
          </p:cNvCxnSpPr>
          <p:nvPr/>
        </p:nvCxnSpPr>
        <p:spPr>
          <a:xfrm flipV="1">
            <a:off x="2285984" y="1643050"/>
            <a:ext cx="2786082" cy="15716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endCxn id="6" idx="1"/>
          </p:cNvCxnSpPr>
          <p:nvPr/>
        </p:nvCxnSpPr>
        <p:spPr>
          <a:xfrm>
            <a:off x="2285984" y="3214686"/>
            <a:ext cx="2214578" cy="15716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00298" y="357166"/>
            <a:ext cx="1285884" cy="642942"/>
          </a:xfrm>
          <a:prstGeom prst="ellips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572396" y="5643578"/>
            <a:ext cx="1071570" cy="642942"/>
          </a:xfrm>
          <a:prstGeom prst="ellips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Finish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430" y="2928934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Player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&gt;21</a:t>
            </a:r>
            <a:br>
              <a:rPr lang="fr-FR" sz="1200" b="1" dirty="0" smtClean="0">
                <a:latin typeface="Times New Roman" pitchFamily="18" charset="0"/>
                <a:cs typeface="Times New Roman" pitchFamily="18" charset="0"/>
              </a:rPr>
            </a:b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430" y="1714488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Player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reveal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 3rd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3108" y="1714488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Player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&lt;21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72" y="1714488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Dealer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reveal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his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cards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472" y="3286124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Dealer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&lt; 17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472" y="4429132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Dealer opens 1 more card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7356" y="5643578"/>
            <a:ext cx="135732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Dealer cards &gt;21</a:t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player wins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5643578"/>
            <a:ext cx="135732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Dealer cards &lt;21</a:t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Compare dealer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player cards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5206" y="1714488"/>
            <a:ext cx="1000132" cy="64294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Dealer takes two folded cards 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osange 15"/>
          <p:cNvSpPr/>
          <p:nvPr/>
        </p:nvSpPr>
        <p:spPr>
          <a:xfrm>
            <a:off x="4929190" y="1428736"/>
            <a:ext cx="1357322" cy="1214446"/>
          </a:xfrm>
          <a:prstGeom prst="diamond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Player  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wants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extra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osange 16"/>
          <p:cNvSpPr/>
          <p:nvPr/>
        </p:nvSpPr>
        <p:spPr>
          <a:xfrm>
            <a:off x="6858016" y="142852"/>
            <a:ext cx="1643074" cy="1214446"/>
          </a:xfrm>
          <a:prstGeom prst="diamond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=21</a:t>
            </a:r>
          </a:p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Blackjack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Parallélogramme 18"/>
          <p:cNvSpPr/>
          <p:nvPr/>
        </p:nvSpPr>
        <p:spPr>
          <a:xfrm>
            <a:off x="4929190" y="357166"/>
            <a:ext cx="1428760" cy="714380"/>
          </a:xfrm>
          <a:prstGeom prst="parallelogram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Player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receives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2cards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necteur droit avec flèche 24"/>
          <p:cNvCxnSpPr>
            <a:stCxn id="4" idx="6"/>
            <a:endCxn id="19" idx="5"/>
          </p:cNvCxnSpPr>
          <p:nvPr/>
        </p:nvCxnSpPr>
        <p:spPr>
          <a:xfrm>
            <a:off x="3786182" y="678637"/>
            <a:ext cx="1232306" cy="3571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Connecteur en angle 34"/>
          <p:cNvCxnSpPr>
            <a:stCxn id="17" idx="3"/>
            <a:endCxn id="6" idx="6"/>
          </p:cNvCxnSpPr>
          <p:nvPr/>
        </p:nvCxnSpPr>
        <p:spPr>
          <a:xfrm>
            <a:off x="8501090" y="750075"/>
            <a:ext cx="142876" cy="5214974"/>
          </a:xfrm>
          <a:prstGeom prst="bentConnector3">
            <a:avLst>
              <a:gd name="adj1" fmla="val 259999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1" name="Connecteur droit avec flèche 40"/>
          <p:cNvCxnSpPr>
            <a:stCxn id="16" idx="1"/>
            <a:endCxn id="8" idx="3"/>
          </p:cNvCxnSpPr>
          <p:nvPr/>
        </p:nvCxnSpPr>
        <p:spPr>
          <a:xfrm rot="10800000">
            <a:off x="4500562" y="2035959"/>
            <a:ext cx="428628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6" name="Connecteur droit avec flèche 45"/>
          <p:cNvCxnSpPr>
            <a:stCxn id="8" idx="1"/>
            <a:endCxn id="9" idx="3"/>
          </p:cNvCxnSpPr>
          <p:nvPr/>
        </p:nvCxnSpPr>
        <p:spPr>
          <a:xfrm rot="10800000">
            <a:off x="3143240" y="2035959"/>
            <a:ext cx="357190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0" name="Connecteur en angle 49"/>
          <p:cNvCxnSpPr>
            <a:stCxn id="9" idx="1"/>
            <a:endCxn id="10" idx="3"/>
          </p:cNvCxnSpPr>
          <p:nvPr/>
        </p:nvCxnSpPr>
        <p:spPr>
          <a:xfrm rot="10800000">
            <a:off x="1571604" y="2035959"/>
            <a:ext cx="571504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2" name="Connecteur droit avec flèche 51"/>
          <p:cNvCxnSpPr>
            <a:stCxn id="10" idx="2"/>
            <a:endCxn id="11" idx="0"/>
          </p:cNvCxnSpPr>
          <p:nvPr/>
        </p:nvCxnSpPr>
        <p:spPr>
          <a:xfrm rot="5400000">
            <a:off x="607191" y="2821777"/>
            <a:ext cx="928694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4" name="Connecteur droit avec flèche 53"/>
          <p:cNvCxnSpPr>
            <a:stCxn id="11" idx="2"/>
            <a:endCxn id="12" idx="0"/>
          </p:cNvCxnSpPr>
          <p:nvPr/>
        </p:nvCxnSpPr>
        <p:spPr>
          <a:xfrm rot="5400000">
            <a:off x="821505" y="4179099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Forme 58"/>
          <p:cNvCxnSpPr>
            <a:stCxn id="12" idx="3"/>
            <a:endCxn id="13" idx="0"/>
          </p:cNvCxnSpPr>
          <p:nvPr/>
        </p:nvCxnSpPr>
        <p:spPr>
          <a:xfrm>
            <a:off x="1571604" y="4750603"/>
            <a:ext cx="964413" cy="89297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1" name="Connecteur en angle 60"/>
          <p:cNvCxnSpPr/>
          <p:nvPr/>
        </p:nvCxnSpPr>
        <p:spPr>
          <a:xfrm rot="10800000" flipV="1">
            <a:off x="357158" y="4786322"/>
            <a:ext cx="285752" cy="1214446"/>
          </a:xfrm>
          <a:prstGeom prst="bentConnector3">
            <a:avLst>
              <a:gd name="adj1" fmla="val 179999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4" name="Connecteur en angle 63"/>
          <p:cNvCxnSpPr>
            <a:stCxn id="14" idx="2"/>
            <a:endCxn id="6" idx="4"/>
          </p:cNvCxnSpPr>
          <p:nvPr/>
        </p:nvCxnSpPr>
        <p:spPr>
          <a:xfrm rot="16200000" flipH="1">
            <a:off x="4536281" y="2714620"/>
            <a:ext cx="1588" cy="714380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6" name="Connecteur droit avec flèche 65"/>
          <p:cNvCxnSpPr>
            <a:stCxn id="13" idx="3"/>
            <a:endCxn id="6" idx="2"/>
          </p:cNvCxnSpPr>
          <p:nvPr/>
        </p:nvCxnSpPr>
        <p:spPr>
          <a:xfrm>
            <a:off x="3214678" y="5965049"/>
            <a:ext cx="4357718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8" name="Connecteur droit avec flèche 67"/>
          <p:cNvCxnSpPr>
            <a:stCxn id="8" idx="2"/>
            <a:endCxn id="7" idx="0"/>
          </p:cNvCxnSpPr>
          <p:nvPr/>
        </p:nvCxnSpPr>
        <p:spPr>
          <a:xfrm rot="5400000">
            <a:off x="3714744" y="2643182"/>
            <a:ext cx="571504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2" name="Connecteur en angle 71"/>
          <p:cNvCxnSpPr>
            <a:stCxn id="7" idx="2"/>
          </p:cNvCxnSpPr>
          <p:nvPr/>
        </p:nvCxnSpPr>
        <p:spPr>
          <a:xfrm rot="16200000" flipH="1">
            <a:off x="4911330" y="2661041"/>
            <a:ext cx="2071702" cy="389337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2" name="Connecteur droit avec flèche 81"/>
          <p:cNvCxnSpPr>
            <a:endCxn id="15" idx="0"/>
          </p:cNvCxnSpPr>
          <p:nvPr/>
        </p:nvCxnSpPr>
        <p:spPr>
          <a:xfrm rot="16200000" flipH="1">
            <a:off x="7483099" y="1482315"/>
            <a:ext cx="428628" cy="3571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6" name="Connecteur droit avec flèche 85"/>
          <p:cNvCxnSpPr>
            <a:stCxn id="15" idx="1"/>
            <a:endCxn id="16" idx="3"/>
          </p:cNvCxnSpPr>
          <p:nvPr/>
        </p:nvCxnSpPr>
        <p:spPr>
          <a:xfrm rot="10800000">
            <a:off x="6286512" y="2035959"/>
            <a:ext cx="928694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87" name="ZoneTexte 86"/>
          <p:cNvSpPr txBox="1"/>
          <p:nvPr/>
        </p:nvSpPr>
        <p:spPr>
          <a:xfrm>
            <a:off x="8501090" y="357166"/>
            <a:ext cx="500066" cy="25391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fr-FR" sz="105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286116" y="1285860"/>
            <a:ext cx="500066" cy="25391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fr-FR" sz="105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714876" y="2214554"/>
            <a:ext cx="428628" cy="25391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fr-FR" sz="105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5" name="Connecteur droit avec flèche 144"/>
          <p:cNvCxnSpPr>
            <a:endCxn id="17" idx="1"/>
          </p:cNvCxnSpPr>
          <p:nvPr/>
        </p:nvCxnSpPr>
        <p:spPr>
          <a:xfrm>
            <a:off x="6197215" y="714356"/>
            <a:ext cx="660801" cy="3571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6" name="ZoneTexte 145"/>
          <p:cNvSpPr txBox="1"/>
          <p:nvPr/>
        </p:nvSpPr>
        <p:spPr>
          <a:xfrm>
            <a:off x="7786710" y="1357298"/>
            <a:ext cx="500066" cy="25391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fr-FR" sz="105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Connecteur en angle 37"/>
          <p:cNvCxnSpPr>
            <a:stCxn id="16" idx="0"/>
            <a:endCxn id="10" idx="0"/>
          </p:cNvCxnSpPr>
          <p:nvPr/>
        </p:nvCxnSpPr>
        <p:spPr>
          <a:xfrm rot="16200000" flipH="1" flipV="1">
            <a:off x="3196819" y="-696545"/>
            <a:ext cx="285752" cy="4536313"/>
          </a:xfrm>
          <a:prstGeom prst="bentConnector3">
            <a:avLst>
              <a:gd name="adj1" fmla="val -79999"/>
            </a:avLst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87" grpId="0" animBg="1"/>
      <p:bldP spid="89" grpId="0" animBg="1"/>
      <p:bldP spid="96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57158" y="2714620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Functions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572264" y="5286388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Random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library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7620" y="5286388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shuffle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4000504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Pop, append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14744" y="1571612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Loops</a:t>
            </a:r>
            <a:r>
              <a:rPr lang="fr-FR" b="1" dirty="0" smtClean="0">
                <a:solidFill>
                  <a:schemeClr val="tx1"/>
                </a:solidFill>
              </a:rPr>
              <a:t>(for, </a:t>
            </a:r>
            <a:r>
              <a:rPr lang="fr-FR" b="1" dirty="0" err="1" smtClean="0">
                <a:solidFill>
                  <a:schemeClr val="tx1"/>
                </a:solidFill>
              </a:rPr>
              <a:t>while</a:t>
            </a:r>
            <a:r>
              <a:rPr lang="fr-FR" b="1" dirty="0" smtClean="0">
                <a:solidFill>
                  <a:schemeClr val="tx1"/>
                </a:solidFill>
              </a:rPr>
              <a:t>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643306" y="214290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Conditions (if, </a:t>
            </a:r>
            <a:r>
              <a:rPr lang="fr-FR" b="1" dirty="0" err="1" smtClean="0">
                <a:solidFill>
                  <a:schemeClr val="tx1"/>
                </a:solidFill>
              </a:rPr>
              <a:t>elif</a:t>
            </a:r>
            <a:r>
              <a:rPr lang="fr-FR" b="1" dirty="0" smtClean="0">
                <a:solidFill>
                  <a:schemeClr val="tx1"/>
                </a:solidFill>
              </a:rPr>
              <a:t>, </a:t>
            </a:r>
            <a:r>
              <a:rPr lang="fr-FR" b="1" dirty="0" err="1" smtClean="0">
                <a:solidFill>
                  <a:schemeClr val="tx1"/>
                </a:solidFill>
              </a:rPr>
              <a:t>else</a:t>
            </a:r>
            <a:r>
              <a:rPr lang="fr-FR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714744" y="2643182"/>
            <a:ext cx="2428892" cy="8572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Sum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7" name="Connecteur en arc 16"/>
          <p:cNvCxnSpPr>
            <a:stCxn id="6" idx="3"/>
            <a:endCxn id="12" idx="1"/>
          </p:cNvCxnSpPr>
          <p:nvPr/>
        </p:nvCxnSpPr>
        <p:spPr>
          <a:xfrm flipV="1">
            <a:off x="2786050" y="642918"/>
            <a:ext cx="857256" cy="25003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Connecteur en arc 22"/>
          <p:cNvCxnSpPr>
            <a:stCxn id="6" idx="3"/>
            <a:endCxn id="11" idx="1"/>
          </p:cNvCxnSpPr>
          <p:nvPr/>
        </p:nvCxnSpPr>
        <p:spPr>
          <a:xfrm flipV="1">
            <a:off x="2786050" y="2000240"/>
            <a:ext cx="928694" cy="11430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5" name="Connecteur en arc 24"/>
          <p:cNvCxnSpPr>
            <a:stCxn id="6" idx="3"/>
            <a:endCxn id="13" idx="1"/>
          </p:cNvCxnSpPr>
          <p:nvPr/>
        </p:nvCxnSpPr>
        <p:spPr>
          <a:xfrm flipV="1">
            <a:off x="2786050" y="3071810"/>
            <a:ext cx="928694" cy="714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8" name="Forme 27"/>
          <p:cNvCxnSpPr>
            <a:stCxn id="6" idx="3"/>
            <a:endCxn id="10" idx="1"/>
          </p:cNvCxnSpPr>
          <p:nvPr/>
        </p:nvCxnSpPr>
        <p:spPr>
          <a:xfrm>
            <a:off x="2786050" y="3143248"/>
            <a:ext cx="1000132" cy="12858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1" name="Connecteur en arc 30"/>
          <p:cNvCxnSpPr>
            <a:stCxn id="6" idx="3"/>
            <a:endCxn id="9" idx="1"/>
          </p:cNvCxnSpPr>
          <p:nvPr/>
        </p:nvCxnSpPr>
        <p:spPr>
          <a:xfrm>
            <a:off x="2786050" y="3143248"/>
            <a:ext cx="1071570" cy="25717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3" name="Connecteur en arc 32"/>
          <p:cNvCxnSpPr>
            <a:stCxn id="9" idx="3"/>
            <a:endCxn id="8" idx="1"/>
          </p:cNvCxnSpPr>
          <p:nvPr/>
        </p:nvCxnSpPr>
        <p:spPr>
          <a:xfrm>
            <a:off x="6286512" y="5715016"/>
            <a:ext cx="285752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285728"/>
            <a:ext cx="8572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  <a:p>
            <a:endParaRPr lang="fr-FR" dirty="0" smtClean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/>
            </a:r>
            <a:br>
              <a:rPr lang="fr-FR" dirty="0" smtClean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930" y="1571612"/>
            <a:ext cx="820459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8662" y="3000372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smtClean="0">
                <a:latin typeface="Times New Roman" pitchFamily="18" charset="0"/>
                <a:cs typeface="Times New Roman" pitchFamily="18" charset="0"/>
              </a:rPr>
              <a:t>The dealer </a:t>
            </a:r>
            <a:r>
              <a:rPr lang="fr-FR" sz="3600" b="1" i="1" dirty="0" err="1" smtClean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fr-FR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i="1" dirty="0" err="1" smtClean="0">
                <a:latin typeface="Times New Roman" pitchFamily="18" charset="0"/>
                <a:cs typeface="Times New Roman" pitchFamily="18" charset="0"/>
              </a:rPr>
              <a:t>shuffling</a:t>
            </a:r>
            <a:r>
              <a:rPr lang="fr-FR" sz="3600" b="1" i="1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sz="3600" b="1" i="1" dirty="0" err="1" smtClean="0"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3600" b="1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3600" b="1" i="1" dirty="0" err="1" smtClean="0">
                <a:latin typeface="Times New Roman" pitchFamily="18" charset="0"/>
                <a:cs typeface="Times New Roman" pitchFamily="18" charset="0"/>
              </a:rPr>
              <a:t>giving</a:t>
            </a:r>
            <a:r>
              <a:rPr lang="fr-FR" sz="3600" b="1" i="1" dirty="0" smtClean="0">
                <a:latin typeface="Times New Roman" pitchFamily="18" charset="0"/>
                <a:cs typeface="Times New Roman" pitchFamily="18" charset="0"/>
              </a:rPr>
              <a:t> hands.  </a:t>
            </a:r>
            <a:endParaRPr lang="fr-FR" sz="3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Untitled Diagra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AutoShape 4" descr="Untitled Diagra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 descr="Untitled Diagra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6" name="AutoShape 8" descr="Untitled Diagra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8" name="AutoShape 10" descr="Untitled Diagram copy 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60" name="AutoShape 12" descr="Untitled Diagram copy 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50112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1785918" y="428604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sz="3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hand</a:t>
            </a:r>
            <a:endParaRPr lang="fr-FR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71604" y="571480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Dealer’s</a:t>
            </a:r>
            <a:r>
              <a:rPr lang="fr-FR" sz="3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Hand</a:t>
            </a:r>
            <a:endParaRPr lang="fr-FR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79296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571604" y="642918"/>
            <a:ext cx="5382211" cy="121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28596" y="2928934"/>
            <a:ext cx="3643306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=21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714876" y="2928934"/>
            <a:ext cx="3974556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player’s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&lt;21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onnecteur en arc 9"/>
          <p:cNvCxnSpPr>
            <a:stCxn id="3" idx="2"/>
            <a:endCxn id="4" idx="0"/>
          </p:cNvCxnSpPr>
          <p:nvPr/>
        </p:nvCxnSpPr>
        <p:spPr>
          <a:xfrm rot="5400000">
            <a:off x="2720695" y="1386919"/>
            <a:ext cx="1071570" cy="20124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3" idx="2"/>
            <a:endCxn id="7" idx="0"/>
          </p:cNvCxnSpPr>
          <p:nvPr/>
        </p:nvCxnSpPr>
        <p:spPr>
          <a:xfrm rot="16200000" flipH="1">
            <a:off x="4946647" y="1173427"/>
            <a:ext cx="1071570" cy="24394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872</TotalTime>
  <Words>149</Words>
  <Application>Microsoft Office PowerPoint</Application>
  <PresentationFormat>Affichage à l'écran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9</cp:revision>
  <dcterms:created xsi:type="dcterms:W3CDTF">2022-07-31T11:49:20Z</dcterms:created>
  <dcterms:modified xsi:type="dcterms:W3CDTF">2022-08-01T09:05:11Z</dcterms:modified>
</cp:coreProperties>
</file>