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7" r:id="rId10"/>
    <p:sldId id="266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EE995-205C-4713-B74E-DD0A62A97018}" type="datetimeFigureOut">
              <a:rPr lang="fr-FR" smtClean="0"/>
              <a:pPr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7E5E-33FD-4A8E-AD9E-EDCEAFC499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85852" y="2714620"/>
            <a:ext cx="65008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IRONHACK  PROJECT2</a:t>
            </a:r>
          </a:p>
          <a:p>
            <a:pPr algn="ctr">
              <a:lnSpc>
                <a:spcPct val="250000"/>
              </a:lnSpc>
            </a:pPr>
            <a:r>
              <a:rPr lang="fr-FR" sz="2800" b="1" i="1" smtClean="0">
                <a:latin typeface="Times New Roman" pitchFamily="18" charset="0"/>
                <a:cs typeface="Times New Roman" pitchFamily="18" charset="0"/>
              </a:rPr>
              <a:t>DATABASES </a:t>
            </a:r>
            <a:r>
              <a:rPr lang="fr-FR" sz="2800" b="1" i="1" dirty="0" smtClean="0">
                <a:latin typeface="Times New Roman" pitchFamily="18" charset="0"/>
                <a:cs typeface="Times New Roman" pitchFamily="18" charset="0"/>
              </a:rPr>
              <a:t>(API, </a:t>
            </a:r>
            <a:r>
              <a:rPr lang="fr-FR" sz="2800" b="1" i="1" dirty="0" err="1" smtClean="0"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fr-FR" sz="2800" b="1" i="1" dirty="0" smtClean="0">
                <a:latin typeface="Times New Roman" pitchFamily="18" charset="0"/>
                <a:cs typeface="Times New Roman" pitchFamily="18" charset="0"/>
              </a:rPr>
              <a:t> SQL)</a:t>
            </a:r>
            <a:endParaRPr lang="fr-FR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Desktop\capture_projet_2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76418"/>
            <a:ext cx="8215370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214678" y="142852"/>
            <a:ext cx="2214578" cy="7858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Results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26" name="AutoShape 2" descr="Poverty_relief_index_in_2019 (2)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8" name="AutoShape 4" descr="Poverty_relief_index_in_2019 (2)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0" name="AutoShape 6" descr="Poverty_relief_index_in_2019 (2)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3" name="Picture 9" descr="C:\Users\PC\Desktop\capture_projet_2\Ima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14554"/>
            <a:ext cx="8072494" cy="3794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28596" y="3214686"/>
            <a:ext cx="1785950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57818" y="357166"/>
            <a:ext cx="3357586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https://data.worldbank.org/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00364" y="928670"/>
            <a:ext cx="1785950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Data </a:t>
            </a:r>
            <a:r>
              <a:rPr lang="fr-FR" dirty="0" err="1" smtClean="0"/>
              <a:t>collecting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71802" y="3214686"/>
            <a:ext cx="1785950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71802" y="5072074"/>
            <a:ext cx="1785950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510218" y="3214686"/>
            <a:ext cx="2205054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MySQL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500694" y="1357298"/>
            <a:ext cx="2071702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Python</a:t>
            </a:r>
            <a:endParaRPr lang="fr-FR" dirty="0"/>
          </a:p>
        </p:txBody>
      </p:sp>
      <p:cxnSp>
        <p:nvCxnSpPr>
          <p:cNvPr id="15" name="Connecteur en arc 14"/>
          <p:cNvCxnSpPr>
            <a:stCxn id="4" idx="3"/>
            <a:endCxn id="6" idx="1"/>
          </p:cNvCxnSpPr>
          <p:nvPr/>
        </p:nvCxnSpPr>
        <p:spPr>
          <a:xfrm flipV="1">
            <a:off x="2214546" y="1357298"/>
            <a:ext cx="785818" cy="2286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7" name="Connecteur en arc 16"/>
          <p:cNvCxnSpPr>
            <a:stCxn id="4" idx="3"/>
            <a:endCxn id="8" idx="1"/>
          </p:cNvCxnSpPr>
          <p:nvPr/>
        </p:nvCxnSpPr>
        <p:spPr>
          <a:xfrm>
            <a:off x="2214546" y="3643314"/>
            <a:ext cx="857256" cy="18573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" name="Connecteur en arc 18"/>
          <p:cNvCxnSpPr>
            <a:stCxn id="4" idx="3"/>
            <a:endCxn id="7" idx="1"/>
          </p:cNvCxnSpPr>
          <p:nvPr/>
        </p:nvCxnSpPr>
        <p:spPr>
          <a:xfrm>
            <a:off x="2214546" y="3643314"/>
            <a:ext cx="85725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1" name="Connecteur en arc 20"/>
          <p:cNvCxnSpPr>
            <a:stCxn id="6" idx="3"/>
            <a:endCxn id="5" idx="1"/>
          </p:cNvCxnSpPr>
          <p:nvPr/>
        </p:nvCxnSpPr>
        <p:spPr>
          <a:xfrm flipV="1">
            <a:off x="4786314" y="785794"/>
            <a:ext cx="571504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" name="Connecteur en arc 22"/>
          <p:cNvCxnSpPr>
            <a:stCxn id="6" idx="3"/>
            <a:endCxn id="10" idx="1"/>
          </p:cNvCxnSpPr>
          <p:nvPr/>
        </p:nvCxnSpPr>
        <p:spPr>
          <a:xfrm>
            <a:off x="4786314" y="1357298"/>
            <a:ext cx="714380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5" name="Connecteur en arc 24"/>
          <p:cNvCxnSpPr>
            <a:stCxn id="7" idx="3"/>
            <a:endCxn id="9" idx="1"/>
          </p:cNvCxnSpPr>
          <p:nvPr/>
        </p:nvCxnSpPr>
        <p:spPr>
          <a:xfrm>
            <a:off x="4857752" y="3643314"/>
            <a:ext cx="65246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28662" y="2714620"/>
            <a:ext cx="2000264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Regions</a:t>
            </a:r>
            <a:endParaRPr lang="fr-FR" b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214942" y="4643446"/>
            <a:ext cx="3000396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Latin America &amp; Caribbean (excluding high income)</a:t>
            </a:r>
            <a:br>
              <a:rPr lang="en-US" b="1" dirty="0" smtClean="0"/>
            </a:br>
            <a:endParaRPr lang="fr-FR" b="1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43504" y="3357562"/>
            <a:ext cx="2928958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Middle East &amp; </a:t>
            </a:r>
            <a:r>
              <a:rPr lang="fr-FR" b="1" dirty="0" err="1" smtClean="0"/>
              <a:t>North</a:t>
            </a:r>
            <a:r>
              <a:rPr lang="fr-FR" b="1" dirty="0" smtClean="0"/>
              <a:t> </a:t>
            </a:r>
            <a:r>
              <a:rPr lang="fr-FR" b="1" dirty="0" err="1" smtClean="0"/>
              <a:t>Africa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143504" y="2143116"/>
            <a:ext cx="3000396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East Asia &amp; Pacific (excluding high income)</a:t>
            </a:r>
            <a:br>
              <a:rPr lang="en-US" b="1" dirty="0" smtClean="0"/>
            </a:b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43504" y="714356"/>
            <a:ext cx="2857520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Africa</a:t>
            </a:r>
            <a:r>
              <a:rPr lang="fr-FR" b="1" dirty="0" smtClean="0"/>
              <a:t> Western and Central</a:t>
            </a:r>
            <a:endParaRPr lang="fr-FR" b="1" dirty="0"/>
          </a:p>
        </p:txBody>
      </p:sp>
      <p:cxnSp>
        <p:nvCxnSpPr>
          <p:cNvPr id="16" name="Connecteur en arc 15"/>
          <p:cNvCxnSpPr>
            <a:stCxn id="2" idx="3"/>
            <a:endCxn id="6" idx="1"/>
          </p:cNvCxnSpPr>
          <p:nvPr/>
        </p:nvCxnSpPr>
        <p:spPr>
          <a:xfrm flipV="1">
            <a:off x="2928926" y="1107265"/>
            <a:ext cx="2214578" cy="20002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" name="Connecteur en arc 17"/>
          <p:cNvCxnSpPr>
            <a:stCxn id="2" idx="3"/>
            <a:endCxn id="3" idx="1"/>
          </p:cNvCxnSpPr>
          <p:nvPr/>
        </p:nvCxnSpPr>
        <p:spPr>
          <a:xfrm>
            <a:off x="2928926" y="3107529"/>
            <a:ext cx="2286016" cy="19288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" name="Connecteur en arc 19"/>
          <p:cNvCxnSpPr>
            <a:stCxn id="2" idx="3"/>
            <a:endCxn id="5" idx="1"/>
          </p:cNvCxnSpPr>
          <p:nvPr/>
        </p:nvCxnSpPr>
        <p:spPr>
          <a:xfrm flipV="1">
            <a:off x="2928926" y="2536025"/>
            <a:ext cx="2214578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2" name="Connecteur en arc 21"/>
          <p:cNvCxnSpPr>
            <a:stCxn id="2" idx="3"/>
            <a:endCxn id="4" idx="1"/>
          </p:cNvCxnSpPr>
          <p:nvPr/>
        </p:nvCxnSpPr>
        <p:spPr>
          <a:xfrm>
            <a:off x="2928926" y="3107529"/>
            <a:ext cx="2214578" cy="6429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5286380" y="5572116"/>
            <a:ext cx="3000396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15" name="Connecteur en arc 14"/>
          <p:cNvCxnSpPr>
            <a:stCxn id="2" idx="3"/>
            <a:endCxn id="11" idx="1"/>
          </p:cNvCxnSpPr>
          <p:nvPr/>
        </p:nvCxnSpPr>
        <p:spPr>
          <a:xfrm>
            <a:off x="2928926" y="3107529"/>
            <a:ext cx="2357454" cy="28574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28596" y="3286124"/>
            <a:ext cx="1500198" cy="500066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Indicators</a:t>
            </a:r>
            <a:endParaRPr lang="fr-FR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357686" y="2071678"/>
            <a:ext cx="2786082" cy="785818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Uneployment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429124" y="4572008"/>
            <a:ext cx="2928958" cy="785818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Electricity</a:t>
            </a:r>
            <a:r>
              <a:rPr lang="fr-FR" b="1" dirty="0" smtClean="0"/>
              <a:t> </a:t>
            </a:r>
            <a:r>
              <a:rPr lang="fr-FR" b="1" dirty="0" err="1" smtClean="0"/>
              <a:t>access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357686" y="3429000"/>
            <a:ext cx="3000396" cy="785818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Public </a:t>
            </a:r>
            <a:r>
              <a:rPr lang="fr-FR" b="1" dirty="0" err="1" smtClean="0"/>
              <a:t>health</a:t>
            </a:r>
            <a:r>
              <a:rPr lang="fr-FR" b="1" dirty="0" smtClean="0"/>
              <a:t> </a:t>
            </a:r>
            <a:r>
              <a:rPr lang="fr-FR" b="1" dirty="0" err="1" smtClean="0"/>
              <a:t>expenditures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357686" y="428604"/>
            <a:ext cx="2786082" cy="785818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Sanitation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500562" y="5857892"/>
            <a:ext cx="2714644" cy="785818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Life </a:t>
            </a:r>
            <a:r>
              <a:rPr lang="fr-FR" b="1" dirty="0" err="1" smtClean="0"/>
              <a:t>expectancy</a:t>
            </a:r>
            <a:endParaRPr lang="fr-FR" b="1" dirty="0"/>
          </a:p>
        </p:txBody>
      </p:sp>
      <p:cxnSp>
        <p:nvCxnSpPr>
          <p:cNvPr id="20" name="Connecteur en arc 19"/>
          <p:cNvCxnSpPr>
            <a:stCxn id="3" idx="3"/>
            <a:endCxn id="10" idx="1"/>
          </p:cNvCxnSpPr>
          <p:nvPr/>
        </p:nvCxnSpPr>
        <p:spPr>
          <a:xfrm flipV="1">
            <a:off x="1928794" y="821513"/>
            <a:ext cx="2428892" cy="271464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3" idx="3"/>
            <a:endCxn id="11" idx="1"/>
          </p:cNvCxnSpPr>
          <p:nvPr/>
        </p:nvCxnSpPr>
        <p:spPr>
          <a:xfrm>
            <a:off x="1928794" y="3536157"/>
            <a:ext cx="2571768" cy="271464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endCxn id="7" idx="1"/>
          </p:cNvCxnSpPr>
          <p:nvPr/>
        </p:nvCxnSpPr>
        <p:spPr>
          <a:xfrm flipV="1">
            <a:off x="2000232" y="2464587"/>
            <a:ext cx="2357454" cy="1035851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3" idx="3"/>
            <a:endCxn id="8" idx="1"/>
          </p:cNvCxnSpPr>
          <p:nvPr/>
        </p:nvCxnSpPr>
        <p:spPr>
          <a:xfrm>
            <a:off x="1928794" y="3536157"/>
            <a:ext cx="2500330" cy="142876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3" idx="3"/>
            <a:endCxn id="9" idx="1"/>
          </p:cNvCxnSpPr>
          <p:nvPr/>
        </p:nvCxnSpPr>
        <p:spPr>
          <a:xfrm>
            <a:off x="1928794" y="3536157"/>
            <a:ext cx="2428892" cy="28575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428596" y="785794"/>
            <a:ext cx="2214578" cy="785818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 World Banque</a:t>
            </a:r>
          </a:p>
          <a:p>
            <a:pPr algn="ctr"/>
            <a:r>
              <a:rPr lang="fr-FR" dirty="0" smtClean="0"/>
              <a:t>DATA 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4214810" y="2285992"/>
            <a:ext cx="2714644" cy="785818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Tables 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indicators</a:t>
            </a:r>
            <a:r>
              <a:rPr lang="fr-FR" dirty="0" smtClean="0"/>
              <a:t>, </a:t>
            </a:r>
            <a:r>
              <a:rPr lang="fr-FR" dirty="0" err="1" smtClean="0"/>
              <a:t>regions</a:t>
            </a:r>
            <a:r>
              <a:rPr lang="fr-FR" dirty="0" smtClean="0"/>
              <a:t>, </a:t>
            </a:r>
            <a:r>
              <a:rPr lang="fr-FR" dirty="0" err="1" smtClean="0"/>
              <a:t>year</a:t>
            </a:r>
            <a:r>
              <a:rPr lang="fr-FR" dirty="0" smtClean="0"/>
              <a:t> 2019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2571768" cy="500066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209927"/>
            <a:ext cx="6858048" cy="933453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6" name="Rectangle à coins arrondis 5"/>
          <p:cNvSpPr/>
          <p:nvPr/>
        </p:nvSpPr>
        <p:spPr>
          <a:xfrm>
            <a:off x="428596" y="4643446"/>
            <a:ext cx="2214578" cy="785818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 Data as csv file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643578"/>
            <a:ext cx="3762375" cy="647700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cxnSp>
        <p:nvCxnSpPr>
          <p:cNvPr id="10" name="Forme 9"/>
          <p:cNvCxnSpPr>
            <a:stCxn id="2" idx="3"/>
            <a:endCxn id="3" idx="0"/>
          </p:cNvCxnSpPr>
          <p:nvPr/>
        </p:nvCxnSpPr>
        <p:spPr>
          <a:xfrm>
            <a:off x="2643174" y="1178703"/>
            <a:ext cx="2928958" cy="110728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Forme 17"/>
          <p:cNvCxnSpPr>
            <a:stCxn id="3" idx="1"/>
            <a:endCxn id="6" idx="0"/>
          </p:cNvCxnSpPr>
          <p:nvPr/>
        </p:nvCxnSpPr>
        <p:spPr>
          <a:xfrm rot="10800000" flipV="1">
            <a:off x="1535886" y="2678900"/>
            <a:ext cx="2678925" cy="196454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ZoneTexte 20"/>
          <p:cNvSpPr txBox="1"/>
          <p:nvPr/>
        </p:nvSpPr>
        <p:spPr>
          <a:xfrm>
            <a:off x="5786446" y="285728"/>
            <a:ext cx="185738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 Python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85786" y="928670"/>
            <a:ext cx="3357586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Creating</a:t>
            </a:r>
            <a:r>
              <a:rPr lang="fr-FR" dirty="0" smtClean="0"/>
              <a:t> a new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215074" y="2285992"/>
            <a:ext cx="2214578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 csv files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2910" y="3357562"/>
            <a:ext cx="2214578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Creating</a:t>
            </a:r>
            <a:r>
              <a:rPr lang="fr-FR" dirty="0" smtClean="0"/>
              <a:t> new tables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normalized</a:t>
            </a:r>
            <a:r>
              <a:rPr lang="fr-FR" dirty="0" smtClean="0"/>
              <a:t> </a:t>
            </a:r>
            <a:r>
              <a:rPr lang="fr-FR" dirty="0" err="1" smtClean="0"/>
              <a:t>indicators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286512" y="4572008"/>
            <a:ext cx="2214578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Joining</a:t>
            </a:r>
            <a:r>
              <a:rPr lang="fr-FR" dirty="0" smtClean="0"/>
              <a:t> </a:t>
            </a:r>
            <a:r>
              <a:rPr lang="fr-FR" dirty="0" err="1" smtClean="0"/>
              <a:t>colums</a:t>
            </a:r>
            <a:r>
              <a:rPr lang="fr-FR" dirty="0" smtClean="0"/>
              <a:t> indications</a:t>
            </a:r>
          </a:p>
          <a:p>
            <a:pPr algn="ctr"/>
            <a:r>
              <a:rPr lang="fr-FR" dirty="0" smtClean="0"/>
              <a:t>PK=</a:t>
            </a:r>
            <a:r>
              <a:rPr lang="fr-FR" dirty="0" err="1" smtClean="0"/>
              <a:t>fK</a:t>
            </a:r>
            <a:r>
              <a:rPr lang="fr-FR" dirty="0" smtClean="0"/>
              <a:t>= </a:t>
            </a:r>
            <a:r>
              <a:rPr lang="fr-FR" dirty="0" err="1" smtClean="0"/>
              <a:t>regions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42910" y="5572140"/>
            <a:ext cx="2214578" cy="7858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 </a:t>
            </a:r>
            <a:r>
              <a:rPr lang="fr-FR" dirty="0" err="1" smtClean="0"/>
              <a:t>calculation</a:t>
            </a:r>
            <a:endParaRPr lang="fr-FR" dirty="0"/>
          </a:p>
        </p:txBody>
      </p:sp>
      <p:cxnSp>
        <p:nvCxnSpPr>
          <p:cNvPr id="9" name="Forme 8"/>
          <p:cNvCxnSpPr>
            <a:stCxn id="2" idx="3"/>
            <a:endCxn id="4" idx="0"/>
          </p:cNvCxnSpPr>
          <p:nvPr/>
        </p:nvCxnSpPr>
        <p:spPr>
          <a:xfrm>
            <a:off x="4143372" y="1321579"/>
            <a:ext cx="3178991" cy="9644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Forme 10"/>
          <p:cNvCxnSpPr>
            <a:stCxn id="4" idx="2"/>
            <a:endCxn id="5" idx="3"/>
          </p:cNvCxnSpPr>
          <p:nvPr/>
        </p:nvCxnSpPr>
        <p:spPr>
          <a:xfrm rot="5400000">
            <a:off x="4750596" y="1178703"/>
            <a:ext cx="678661" cy="44648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" name="Forme 12"/>
          <p:cNvCxnSpPr>
            <a:stCxn id="5" idx="2"/>
            <a:endCxn id="6" idx="1"/>
          </p:cNvCxnSpPr>
          <p:nvPr/>
        </p:nvCxnSpPr>
        <p:spPr>
          <a:xfrm rot="16200000" flipH="1">
            <a:off x="3607587" y="2285991"/>
            <a:ext cx="821537" cy="45363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" name="Forme 14"/>
          <p:cNvCxnSpPr>
            <a:stCxn id="6" idx="2"/>
            <a:endCxn id="7" idx="3"/>
          </p:cNvCxnSpPr>
          <p:nvPr/>
        </p:nvCxnSpPr>
        <p:spPr>
          <a:xfrm rot="5400000">
            <a:off x="4822034" y="3393281"/>
            <a:ext cx="607223" cy="45363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7" name="ZoneTexte 16"/>
          <p:cNvSpPr txBox="1"/>
          <p:nvPr/>
        </p:nvSpPr>
        <p:spPr>
          <a:xfrm>
            <a:off x="5786446" y="285728"/>
            <a:ext cx="185738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 MySQL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PC\Desktop\capture_projet_2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286676" cy="3500462"/>
          </a:xfrm>
          <a:prstGeom prst="rect">
            <a:avLst/>
          </a:prstGeom>
          <a:noFill/>
        </p:spPr>
      </p:pic>
      <p:sp>
        <p:nvSpPr>
          <p:cNvPr id="12" name="Rectangle à coins arrondis 11"/>
          <p:cNvSpPr/>
          <p:nvPr/>
        </p:nvSpPr>
        <p:spPr>
          <a:xfrm>
            <a:off x="3143240" y="571480"/>
            <a:ext cx="3143272" cy="7858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Creating</a:t>
            </a:r>
            <a:r>
              <a:rPr lang="fr-FR" b="1" dirty="0" smtClean="0">
                <a:solidFill>
                  <a:schemeClr val="tx1"/>
                </a:solidFill>
              </a:rPr>
              <a:t> new tables </a:t>
            </a:r>
            <a:r>
              <a:rPr lang="fr-FR" b="1" dirty="0" err="1" smtClean="0">
                <a:solidFill>
                  <a:schemeClr val="tx1"/>
                </a:solidFill>
              </a:rPr>
              <a:t>with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normalized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indicators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357554" y="214290"/>
            <a:ext cx="2214578" cy="7858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Joining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colums</a:t>
            </a:r>
            <a:r>
              <a:rPr lang="fr-FR" b="1" dirty="0" smtClean="0">
                <a:solidFill>
                  <a:schemeClr val="tx1"/>
                </a:solidFill>
              </a:rPr>
              <a:t> indications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PK=</a:t>
            </a:r>
            <a:r>
              <a:rPr lang="fr-FR" b="1" dirty="0" err="1" smtClean="0">
                <a:solidFill>
                  <a:schemeClr val="tx1"/>
                </a:solidFill>
              </a:rPr>
              <a:t>fK</a:t>
            </a:r>
            <a:r>
              <a:rPr lang="fr-FR" b="1" dirty="0" smtClean="0">
                <a:solidFill>
                  <a:schemeClr val="tx1"/>
                </a:solidFill>
              </a:rPr>
              <a:t>= </a:t>
            </a:r>
            <a:r>
              <a:rPr lang="fr-FR" b="1" dirty="0" err="1" smtClean="0">
                <a:solidFill>
                  <a:schemeClr val="tx1"/>
                </a:solidFill>
              </a:rPr>
              <a:t>regions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PC\Desktop\capture_projet_2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366838"/>
            <a:ext cx="8420100" cy="52054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571868" y="642918"/>
            <a:ext cx="2214578" cy="7858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Index </a:t>
            </a:r>
            <a:r>
              <a:rPr lang="fr-FR" b="1" dirty="0" err="1" smtClean="0">
                <a:solidFill>
                  <a:schemeClr val="tx1"/>
                </a:solidFill>
              </a:rPr>
              <a:t>calculation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28728" y="2571744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Poverty_index_relief</a:t>
            </a:r>
            <a:r>
              <a:rPr lang="fr-FR" dirty="0" smtClean="0"/>
              <a:t>=   </a:t>
            </a:r>
            <a:r>
              <a:rPr lang="fr-FR" b="1" dirty="0" smtClean="0"/>
              <a:t>∑ (</a:t>
            </a:r>
            <a:r>
              <a:rPr lang="fr-FR" b="1" dirty="0" err="1" smtClean="0"/>
              <a:t>coef</a:t>
            </a:r>
            <a:r>
              <a:rPr lang="fr-FR" b="1" dirty="0" smtClean="0"/>
              <a:t>*</a:t>
            </a:r>
            <a:r>
              <a:rPr lang="fr-FR" b="1" dirty="0" err="1" smtClean="0"/>
              <a:t>indicators</a:t>
            </a:r>
            <a:r>
              <a:rPr lang="fr-FR" b="1" dirty="0" smtClean="0"/>
              <a:t>)/5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857620" y="3429000"/>
            <a:ext cx="30003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Electricity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(+1)</a:t>
            </a:r>
          </a:p>
          <a:p>
            <a:endParaRPr lang="fr-FR" dirty="0" smtClean="0"/>
          </a:p>
          <a:p>
            <a:r>
              <a:rPr lang="fr-FR" dirty="0" err="1" smtClean="0"/>
              <a:t>Sanitation</a:t>
            </a:r>
            <a:r>
              <a:rPr lang="fr-FR" dirty="0" smtClean="0"/>
              <a:t>(  +1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Life </a:t>
            </a:r>
            <a:r>
              <a:rPr lang="fr-FR" dirty="0" err="1" smtClean="0"/>
              <a:t>expectancy</a:t>
            </a:r>
            <a:r>
              <a:rPr lang="fr-FR" dirty="0" smtClean="0"/>
              <a:t>(+1)</a:t>
            </a:r>
          </a:p>
          <a:p>
            <a:endParaRPr lang="fr-FR" dirty="0" smtClean="0"/>
          </a:p>
          <a:p>
            <a:r>
              <a:rPr lang="fr-FR" dirty="0" err="1" smtClean="0"/>
              <a:t>Health</a:t>
            </a:r>
            <a:r>
              <a:rPr lang="fr-FR" dirty="0" smtClean="0"/>
              <a:t> </a:t>
            </a:r>
            <a:r>
              <a:rPr lang="fr-FR" dirty="0" err="1" smtClean="0"/>
              <a:t>expenditure</a:t>
            </a:r>
            <a:r>
              <a:rPr lang="fr-FR" dirty="0" smtClean="0"/>
              <a:t>(+1)</a:t>
            </a:r>
          </a:p>
          <a:p>
            <a:endParaRPr lang="fr-FR" dirty="0" smtClean="0"/>
          </a:p>
          <a:p>
            <a:r>
              <a:rPr lang="fr-FR" dirty="0" err="1" smtClean="0"/>
              <a:t>Uneployment</a:t>
            </a:r>
            <a:r>
              <a:rPr lang="fr-FR" dirty="0" smtClean="0"/>
              <a:t>(-1)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57224" y="4286256"/>
            <a:ext cx="1071570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Coef</a:t>
            </a:r>
            <a:r>
              <a:rPr lang="fr-FR" b="1" dirty="0" smtClean="0"/>
              <a:t>.</a:t>
            </a:r>
            <a:endParaRPr lang="fr-FR" b="1" dirty="0"/>
          </a:p>
        </p:txBody>
      </p:sp>
      <p:cxnSp>
        <p:nvCxnSpPr>
          <p:cNvPr id="20" name="Connecteur en arc 19"/>
          <p:cNvCxnSpPr>
            <a:stCxn id="18" idx="3"/>
          </p:cNvCxnSpPr>
          <p:nvPr/>
        </p:nvCxnSpPr>
        <p:spPr>
          <a:xfrm flipV="1">
            <a:off x="1928794" y="3643314"/>
            <a:ext cx="1857388" cy="9286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18" idx="3"/>
          </p:cNvCxnSpPr>
          <p:nvPr/>
        </p:nvCxnSpPr>
        <p:spPr>
          <a:xfrm>
            <a:off x="1928794" y="4572008"/>
            <a:ext cx="1928826" cy="12858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18" idx="3"/>
          </p:cNvCxnSpPr>
          <p:nvPr/>
        </p:nvCxnSpPr>
        <p:spPr>
          <a:xfrm flipV="1">
            <a:off x="1928794" y="4214818"/>
            <a:ext cx="1857388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rc 27"/>
          <p:cNvCxnSpPr>
            <a:stCxn id="18" idx="3"/>
          </p:cNvCxnSpPr>
          <p:nvPr/>
        </p:nvCxnSpPr>
        <p:spPr>
          <a:xfrm>
            <a:off x="1928794" y="4572008"/>
            <a:ext cx="1785950" cy="6429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150</Words>
  <Application>Microsoft Office PowerPoint</Application>
  <PresentationFormat>Affichage à l'écran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6</cp:revision>
  <dcterms:created xsi:type="dcterms:W3CDTF">2022-08-06T13:41:04Z</dcterms:created>
  <dcterms:modified xsi:type="dcterms:W3CDTF">2022-08-08T13:24:34Z</dcterms:modified>
</cp:coreProperties>
</file>