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1"/>
  </p:notesMasterIdLst>
  <p:handoutMasterIdLst>
    <p:handoutMasterId r:id="rId102"/>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08" r:id="rId87"/>
    <p:sldId id="409" r:id="rId88"/>
    <p:sldId id="410" r:id="rId89"/>
    <p:sldId id="411" r:id="rId90"/>
    <p:sldId id="425" r:id="rId91"/>
    <p:sldId id="426" r:id="rId92"/>
    <p:sldId id="413" r:id="rId93"/>
    <p:sldId id="389" r:id="rId94"/>
    <p:sldId id="390" r:id="rId95"/>
    <p:sldId id="391" r:id="rId96"/>
    <p:sldId id="392" r:id="rId97"/>
    <p:sldId id="414" r:id="rId98"/>
    <p:sldId id="393" r:id="rId99"/>
    <p:sldId id="394" r:id="rId10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5/15/2014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28computer_science%29" TargetMode="External"/><Relationship Id="rId2" Type="http://schemas.openxmlformats.org/officeDocument/2006/relationships/hyperlink" Target="http://en.wikipedia.org/wiki/Java_%28programming_language%29"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a:t>
            </a:r>
            <a:r>
              <a:rPr lang="en-US" dirty="0" err="1" smtClean="0"/>
              <a:t>’s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a:t>
            </a:r>
            <a:r>
              <a:rPr lang="en-US" dirty="0" smtClean="0"/>
              <a:t>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a:t>
            </a:r>
            <a:r>
              <a:rPr lang="en-US" dirty="0" smtClean="0"/>
              <a:t>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a:t>
            </a:r>
            <a:r>
              <a:rPr lang="en-US" dirty="0" smtClean="0"/>
              <a:t>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a:t>
            </a:r>
            <a:r>
              <a:rPr lang="en-US" dirty="0" smtClean="0"/>
              <a:t>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a:t>
            </a:r>
            <a:r>
              <a:rPr lang="en-US" dirty="0" smtClean="0"/>
              <a:t>or little of </a:t>
            </a:r>
            <a:r>
              <a:rPr lang="en-US" dirty="0" smtClean="0"/>
              <a:t>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a:t>
            </a:r>
            <a:r>
              <a:rPr lang="en-US" dirty="0" smtClean="0"/>
              <a:t>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r>
              <a:rPr lang="en-US" dirty="0" smtClean="0"/>
              <a:t>.</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86</a:t>
            </a:fld>
            <a:endParaRPr lang="en-CA"/>
          </a:p>
        </p:txBody>
      </p:sp>
      <p:sp>
        <p:nvSpPr>
          <p:cNvPr id="4" name="TextBox 3"/>
          <p:cNvSpPr txBox="1"/>
          <p:nvPr/>
        </p:nvSpPr>
        <p:spPr>
          <a:xfrm>
            <a:off x="1828800" y="2362200"/>
            <a:ext cx="1588897" cy="461665"/>
          </a:xfrm>
          <a:prstGeom prst="rect">
            <a:avLst/>
          </a:prstGeom>
          <a:noFill/>
        </p:spPr>
        <p:txBody>
          <a:bodyPr wrap="none" rtlCol="0">
            <a:spAutoFit/>
          </a:bodyPr>
          <a:lstStyle/>
          <a:p>
            <a:r>
              <a:rPr lang="en-US" dirty="0" smtClean="0"/>
              <a:t>See demo</a:t>
            </a:r>
            <a:endParaRPr lang="en-US" dirty="0"/>
          </a:p>
        </p:txBody>
      </p:sp>
    </p:spTree>
    <p:extLst>
      <p:ext uri="{BB962C8B-B14F-4D97-AF65-F5344CB8AC3E}">
        <p14:creationId xmlns:p14="http://schemas.microsoft.com/office/powerpoint/2010/main" val="14303429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87</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88</a:t>
            </a:fld>
            <a:endParaRPr lang="en-CA"/>
          </a:p>
        </p:txBody>
      </p:sp>
      <p:sp>
        <p:nvSpPr>
          <p:cNvPr id="4" name="TextBox 3"/>
          <p:cNvSpPr txBox="1"/>
          <p:nvPr/>
        </p:nvSpPr>
        <p:spPr>
          <a:xfrm>
            <a:off x="1447800" y="2438400"/>
            <a:ext cx="6260047" cy="1569660"/>
          </a:xfrm>
          <a:prstGeom prst="rect">
            <a:avLst/>
          </a:prstGeom>
          <a:noFill/>
        </p:spPr>
        <p:txBody>
          <a:bodyPr wrap="none" rtlCol="0">
            <a:spAutoFit/>
          </a:bodyPr>
          <a:lstStyle/>
          <a:p>
            <a:r>
              <a:rPr lang="en-US" dirty="0" smtClean="0"/>
              <a:t>Model View Controller</a:t>
            </a:r>
          </a:p>
          <a:p>
            <a:r>
              <a:rPr lang="en-US" dirty="0" smtClean="0"/>
              <a:t>You used it already.</a:t>
            </a:r>
          </a:p>
          <a:p>
            <a:r>
              <a:rPr lang="en-US" dirty="0" err="1" smtClean="0"/>
              <a:t>JavaFx</a:t>
            </a:r>
            <a:r>
              <a:rPr lang="en-US" dirty="0" smtClean="0"/>
              <a:t> + DB is prime example of MVC</a:t>
            </a:r>
          </a:p>
          <a:p>
            <a:r>
              <a:rPr lang="en-US" dirty="0" smtClean="0"/>
              <a:t>Spend rest of class making your app clean ;)</a:t>
            </a:r>
            <a:endParaRPr lang="en-US" dirty="0"/>
          </a:p>
        </p:txBody>
      </p:sp>
    </p:spTree>
    <p:extLst>
      <p:ext uri="{BB962C8B-B14F-4D97-AF65-F5344CB8AC3E}">
        <p14:creationId xmlns:p14="http://schemas.microsoft.com/office/powerpoint/2010/main" val="19214968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89</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lstStyle/>
          <a:p>
            <a:r>
              <a:rPr lang="en-US" dirty="0" smtClean="0"/>
              <a:t>OK, this is a somewhat filler lecture.</a:t>
            </a:r>
          </a:p>
          <a:p>
            <a:r>
              <a:rPr lang="en-US" dirty="0" smtClean="0"/>
              <a:t>Final, final project will have nothing to do with today’s SHORT lecture</a:t>
            </a:r>
          </a:p>
          <a:p>
            <a:r>
              <a:rPr lang="en-US" dirty="0" smtClean="0"/>
              <a:t>Network Programming … UDP / TCP … very cool.  But realistically, you won’t be using those protocols directly.</a:t>
            </a:r>
          </a:p>
          <a:p>
            <a:r>
              <a:rPr lang="en-US" dirty="0" smtClean="0"/>
              <a:t>http / https are by far the most common protocols used in Java</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4982039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6645853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93</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94</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96</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98</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99</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21766</TotalTime>
  <Words>4446</Words>
  <Application>Microsoft Office PowerPoint</Application>
  <PresentationFormat>On-screen Show (4:3)</PresentationFormat>
  <Paragraphs>727</Paragraphs>
  <Slides>99</Slides>
  <Notes>6</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vt:lpstr>
      <vt:lpstr>Homework</vt:lpstr>
      <vt:lpstr>MVC</vt:lpstr>
      <vt:lpstr>Homework</vt:lpstr>
      <vt:lpstr>Network Programming</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443</cp:revision>
  <cp:lastPrinted>2011-01-11T07:40:54Z</cp:lastPrinted>
  <dcterms:created xsi:type="dcterms:W3CDTF">2011-01-11T07:26:59Z</dcterms:created>
  <dcterms:modified xsi:type="dcterms:W3CDTF">2014-05-16T02:51:22Z</dcterms:modified>
</cp:coreProperties>
</file>