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0"/>
  </p:notesMasterIdLst>
  <p:handoutMasterIdLst>
    <p:handoutMasterId r:id="rId101"/>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383" r:id="rId68"/>
    <p:sldId id="384" r:id="rId69"/>
    <p:sldId id="385" r:id="rId70"/>
    <p:sldId id="386" r:id="rId71"/>
    <p:sldId id="387" r:id="rId72"/>
    <p:sldId id="422" r:id="rId73"/>
    <p:sldId id="423" r:id="rId74"/>
    <p:sldId id="406" r:id="rId75"/>
    <p:sldId id="407" r:id="rId76"/>
    <p:sldId id="402" r:id="rId77"/>
    <p:sldId id="424" r:id="rId78"/>
    <p:sldId id="388" r:id="rId79"/>
    <p:sldId id="395" r:id="rId80"/>
    <p:sldId id="396" r:id="rId81"/>
    <p:sldId id="397" r:id="rId82"/>
    <p:sldId id="398" r:id="rId83"/>
    <p:sldId id="399" r:id="rId84"/>
    <p:sldId id="400" r:id="rId85"/>
    <p:sldId id="401" r:id="rId86"/>
    <p:sldId id="408" r:id="rId87"/>
    <p:sldId id="409" r:id="rId88"/>
    <p:sldId id="410" r:id="rId89"/>
    <p:sldId id="411" r:id="rId90"/>
    <p:sldId id="412" r:id="rId91"/>
    <p:sldId id="413" r:id="rId92"/>
    <p:sldId id="389" r:id="rId93"/>
    <p:sldId id="390" r:id="rId94"/>
    <p:sldId id="391" r:id="rId95"/>
    <p:sldId id="392" r:id="rId96"/>
    <p:sldId id="414" r:id="rId97"/>
    <p:sldId id="393" r:id="rId98"/>
    <p:sldId id="394" r:id="rId9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5/15/2014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28computer_science%29" TargetMode="External"/><Relationship Id="rId2" Type="http://schemas.openxmlformats.org/officeDocument/2006/relationships/hyperlink" Target="http://en.wikipedia.org/wiki/Java_%28programming_language%29"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www.eclipse.org/efxclipse/install.html" TargetMode="External"/><Relationship Id="rId2" Type="http://schemas.openxmlformats.org/officeDocument/2006/relationships/hyperlink" Target="http://www.oracle.com/technetwork/java/javafx/overview/faq-1446554.html#6" TargetMode="External"/><Relationship Id="rId1" Type="http://schemas.openxmlformats.org/officeDocument/2006/relationships/slideLayout" Target="../slideLayouts/slideLayout6.xml"/><Relationship Id="rId5" Type="http://schemas.openxmlformats.org/officeDocument/2006/relationships/hyperlink" Target="http://download.eclipse.org/efxclipse/updates-released/0.9.0/site" TargetMode="External"/><Relationship Id="rId4" Type="http://schemas.openxmlformats.org/officeDocument/2006/relationships/hyperlink" Target="http://download.eclipse.org/modeling/tmf/xtext/updates/composite/releases/"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download.oracle.com/otndocs/products/javafx/2/samples/Ensemble/index.html"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a:t>
            </a:r>
            <a:r>
              <a:rPr lang="en-US" dirty="0" err="1" smtClean="0"/>
              <a:t>’s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a:t>
            </a:r>
            <a:r>
              <a:rPr lang="en-US" dirty="0" smtClean="0"/>
              <a:t>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a:t>
            </a:r>
            <a:r>
              <a:rPr lang="en-US" dirty="0" smtClean="0"/>
              <a:t>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2050561" cy="461665"/>
          </a:xfrm>
          <a:prstGeom prst="rect">
            <a:avLst/>
          </a:prstGeom>
        </p:spPr>
        <p:txBody>
          <a:bodyPr wrap="none">
            <a:spAutoFit/>
          </a:bodyPr>
          <a:lstStyle/>
          <a:p>
            <a:r>
              <a:rPr lang="en-US" dirty="0" smtClean="0"/>
              <a:t>Assignment </a:t>
            </a:r>
            <a:r>
              <a:rPr lang="en-US" dirty="0" smtClean="0"/>
              <a:t>5</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1905000"/>
            <a:ext cx="7086600" cy="4154984"/>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a:t>
            </a:r>
            <a:r>
              <a:rPr lang="en-US" dirty="0" smtClean="0"/>
              <a:t>Swing</a:t>
            </a:r>
          </a:p>
          <a:p>
            <a:pPr marL="342900" indent="-342900">
              <a:buFont typeface="Arial" pitchFamily="34" charset="0"/>
              <a:buChar char="•"/>
            </a:pPr>
            <a:r>
              <a:rPr lang="en-US" dirty="0">
                <a:hlinkClick r:id="rId2"/>
              </a:rPr>
              <a:t>http://</a:t>
            </a:r>
            <a:r>
              <a:rPr lang="en-US" dirty="0" smtClean="0">
                <a:hlinkClick r:id="rId2"/>
              </a:rPr>
              <a:t>www.oracle.com/technetwork/java/javafx/overview/faq-1446554.html#6</a:t>
            </a:r>
            <a:endParaRPr lang="en-US" dirty="0" smtClean="0"/>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3"/>
              </a:rPr>
              <a:t>http://</a:t>
            </a:r>
            <a:r>
              <a:rPr lang="en-US" dirty="0" smtClean="0">
                <a:hlinkClick r:id="rId3"/>
              </a:rPr>
              <a:t>www.eclipse.org/efxclipse/install.html</a:t>
            </a:r>
            <a:endParaRPr lang="en-US" dirty="0" smtClean="0"/>
          </a:p>
          <a:p>
            <a:pPr marL="342900" indent="-342900">
              <a:buFont typeface="Arial" pitchFamily="34" charset="0"/>
              <a:buChar char="•"/>
            </a:pPr>
            <a:r>
              <a:rPr lang="en-US" dirty="0">
                <a:hlinkClick r:id="rId4"/>
              </a:rPr>
              <a:t>http://download.eclipse.org/modeling/tmf/xtext/updates/composite/releases</a:t>
            </a:r>
            <a:r>
              <a:rPr lang="en-US" dirty="0" smtClean="0">
                <a:hlinkClick r:id="rId4"/>
              </a:rPr>
              <a:t>/</a:t>
            </a:r>
            <a:endParaRPr lang="en-US" dirty="0" smtClean="0"/>
          </a:p>
          <a:p>
            <a:pPr marL="342900" indent="-342900">
              <a:buFont typeface="Arial" pitchFamily="34" charset="0"/>
              <a:buChar char="•"/>
            </a:pPr>
            <a:r>
              <a:rPr lang="en-US" dirty="0">
                <a:hlinkClick r:id="rId5"/>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990601" y="1524001"/>
            <a:ext cx="7086600" cy="4524315"/>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a:t>
            </a:r>
            <a:r>
              <a:rPr lang="en-US" dirty="0" smtClean="0"/>
              <a:t>or little of </a:t>
            </a:r>
            <a:r>
              <a:rPr lang="en-US" dirty="0" smtClean="0"/>
              <a:t>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a:t>
            </a:r>
            <a:r>
              <a:rPr lang="en-US" dirty="0" smtClean="0"/>
              <a:t>project</a:t>
            </a:r>
          </a:p>
          <a:p>
            <a:pPr marL="342900" indent="-342900">
              <a:buFont typeface="Arial" pitchFamily="34" charset="0"/>
              <a:buChar char="•"/>
            </a:pPr>
            <a:r>
              <a:rPr lang="en-US" dirty="0">
                <a:hlinkClick r:id="rId2"/>
              </a:rPr>
              <a:t>http://</a:t>
            </a:r>
            <a:r>
              <a:rPr lang="en-US" dirty="0" smtClean="0">
                <a:hlinkClick r:id="rId2"/>
              </a:rPr>
              <a:t>download.oracle.com/otndocs/products/javafx/2/samples/Ensemble/index.html</a:t>
            </a:r>
            <a:endParaRPr lang="en-US" dirty="0" smtClean="0"/>
          </a:p>
          <a:p>
            <a:pPr marL="342900" indent="-342900">
              <a:buFont typeface="Arial" pitchFamily="34" charset="0"/>
              <a:buChar char="•"/>
            </a:pPr>
            <a:r>
              <a:rPr lang="en-US" dirty="0" smtClean="0"/>
              <a:t>If you don’t want to use Scene Builder, then don’t use it ;)</a:t>
            </a:r>
          </a:p>
        </p:txBody>
      </p:sp>
    </p:spTree>
    <p:extLst>
      <p:ext uri="{BB962C8B-B14F-4D97-AF65-F5344CB8AC3E}">
        <p14:creationId xmlns:p14="http://schemas.microsoft.com/office/powerpoint/2010/main" val="2215259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I guess I could spend another class or two showing </a:t>
            </a:r>
            <a:r>
              <a:rPr lang="en-US" dirty="0" err="1" smtClean="0"/>
              <a:t>JavaFx</a:t>
            </a:r>
            <a:r>
              <a:rPr lang="en-US" dirty="0" smtClean="0"/>
              <a:t> widgets (actually, I really can’t – I suck at </a:t>
            </a:r>
            <a:r>
              <a:rPr lang="en-US" dirty="0" err="1" smtClean="0"/>
              <a:t>JavaFx</a:t>
            </a:r>
            <a:r>
              <a:rPr lang="en-US" dirty="0" smtClean="0"/>
              <a:t> – I don’t write desktop apps)</a:t>
            </a:r>
          </a:p>
          <a:p>
            <a:r>
              <a:rPr lang="en-US" dirty="0" smtClean="0"/>
              <a:t>Each project may use a different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526618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6</a:t>
            </a:r>
          </a:p>
          <a:p>
            <a:r>
              <a:rPr lang="en-US" dirty="0" smtClean="0"/>
              <a:t>Study for midterm</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0945781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762000" y="1524001"/>
            <a:ext cx="7315200" cy="3416320"/>
          </a:xfrm>
          <a:prstGeom prst="rect">
            <a:avLst/>
          </a:prstGeom>
          <a:noFill/>
        </p:spPr>
        <p:txBody>
          <a:bodyPr wrap="squar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r>
              <a:rPr lang="en-US" dirty="0" smtClean="0"/>
              <a:t>.</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Midterm thoughts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pPr marL="342900">
              <a:buFont typeface="Arial" pitchFamily="34" charset="0"/>
              <a:buChar char="•"/>
            </a:pPr>
            <a:r>
              <a:rPr lang="en-US" dirty="0"/>
              <a:t>Another “keen” theory I have is that if you</a:t>
            </a:r>
          </a:p>
          <a:p>
            <a:pPr marL="68580" indent="0">
              <a:buNone/>
            </a:pPr>
            <a:r>
              <a:rPr lang="en-US" dirty="0"/>
              <a:t>Were so co-ordinated or careful in listening to</a:t>
            </a:r>
          </a:p>
          <a:p>
            <a:pPr marL="68580" indent="0">
              <a:buNone/>
            </a:pPr>
            <a:r>
              <a:rPr lang="en-US" dirty="0"/>
              <a:t>My hints in class, but your Java skills are </a:t>
            </a:r>
            <a:r>
              <a:rPr lang="en-US" dirty="0" smtClean="0"/>
              <a:t>so-so, then </a:t>
            </a:r>
            <a:r>
              <a:rPr lang="en-US" dirty="0"/>
              <a:t>guess what … send your resume to </a:t>
            </a:r>
            <a:r>
              <a:rPr lang="en-US" dirty="0" smtClean="0"/>
              <a:t>be a </a:t>
            </a:r>
            <a:r>
              <a:rPr lang="en-US" dirty="0"/>
              <a:t>project manager, not software developer </a:t>
            </a:r>
            <a:endParaRPr lang="en-US" dirty="0" smtClean="0"/>
          </a:p>
          <a:p>
            <a:r>
              <a:rPr lang="en-US" dirty="0" smtClean="0"/>
              <a:t>I used to consult for a government organization (information I can’t disclose to you) and our partner was another big organization (again I can’t disclose this info).  There were </a:t>
            </a:r>
            <a:r>
              <a:rPr lang="en-US" dirty="0" err="1" smtClean="0"/>
              <a:t>sooo</a:t>
            </a:r>
            <a:r>
              <a:rPr lang="en-US" dirty="0" smtClean="0"/>
              <a:t> many times I </a:t>
            </a:r>
            <a:r>
              <a:rPr lang="en-US" dirty="0" err="1" smtClean="0"/>
              <a:t>headbanged</a:t>
            </a:r>
            <a:r>
              <a:rPr lang="en-US" dirty="0" smtClean="0"/>
              <a:t> against my keyboard telling my counterpart to just use my code.  </a:t>
            </a:r>
            <a:r>
              <a:rPr lang="en-US" dirty="0" err="1" smtClean="0"/>
              <a:t>Communcation</a:t>
            </a:r>
            <a:r>
              <a:rPr lang="en-US" dirty="0" smtClean="0"/>
              <a:t> was a huge problem.  If you had </a:t>
            </a:r>
            <a:r>
              <a:rPr lang="en-US" strike="sngStrike" dirty="0" smtClean="0"/>
              <a:t>co-ordinated midterm answers</a:t>
            </a:r>
            <a:r>
              <a:rPr lang="en-US" dirty="0" smtClean="0"/>
              <a:t>, discussed where to have dinner, at exactly which restaurant and why your choice of celebration beer was better than his/hers, then that form of high-level communication via Gmail chat or whatever by itself during the beginning of last class is a talent by itself.  High communication skills is a sign of a good project manager.</a:t>
            </a:r>
          </a:p>
          <a:p>
            <a:r>
              <a:rPr lang="en-US" dirty="0" smtClean="0"/>
              <a:t>In case you haven’t guessed, I’m not trying to fail anyone in this course.  I’m here to help you learn and to help you find </a:t>
            </a:r>
            <a:r>
              <a:rPr lang="en-US" smtClean="0"/>
              <a:t>your talents.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33778660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86</a:t>
            </a:fld>
            <a:endParaRPr lang="en-CA"/>
          </a:p>
        </p:txBody>
      </p:sp>
      <p:sp>
        <p:nvSpPr>
          <p:cNvPr id="4" name="TextBox 3"/>
          <p:cNvSpPr txBox="1"/>
          <p:nvPr/>
        </p:nvSpPr>
        <p:spPr>
          <a:xfrm>
            <a:off x="1828800" y="2362200"/>
            <a:ext cx="1588897" cy="461665"/>
          </a:xfrm>
          <a:prstGeom prst="rect">
            <a:avLst/>
          </a:prstGeom>
          <a:noFill/>
        </p:spPr>
        <p:txBody>
          <a:bodyPr wrap="none" rtlCol="0">
            <a:spAutoFit/>
          </a:bodyPr>
          <a:lstStyle/>
          <a:p>
            <a:r>
              <a:rPr lang="en-US" dirty="0" smtClean="0"/>
              <a:t>See demo</a:t>
            </a:r>
            <a:endParaRPr lang="en-US" dirty="0"/>
          </a:p>
        </p:txBody>
      </p:sp>
    </p:spTree>
    <p:extLst>
      <p:ext uri="{BB962C8B-B14F-4D97-AF65-F5344CB8AC3E}">
        <p14:creationId xmlns:p14="http://schemas.microsoft.com/office/powerpoint/2010/main" val="14303429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87</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88</a:t>
            </a:fld>
            <a:endParaRPr lang="en-CA"/>
          </a:p>
        </p:txBody>
      </p:sp>
      <p:sp>
        <p:nvSpPr>
          <p:cNvPr id="4" name="TextBox 3"/>
          <p:cNvSpPr txBox="1"/>
          <p:nvPr/>
        </p:nvSpPr>
        <p:spPr>
          <a:xfrm>
            <a:off x="1447800" y="2438400"/>
            <a:ext cx="6260047" cy="1569660"/>
          </a:xfrm>
          <a:prstGeom prst="rect">
            <a:avLst/>
          </a:prstGeom>
          <a:noFill/>
        </p:spPr>
        <p:txBody>
          <a:bodyPr wrap="none" rtlCol="0">
            <a:spAutoFit/>
          </a:bodyPr>
          <a:lstStyle/>
          <a:p>
            <a:r>
              <a:rPr lang="en-US" dirty="0" smtClean="0"/>
              <a:t>Model View Controller</a:t>
            </a:r>
          </a:p>
          <a:p>
            <a:r>
              <a:rPr lang="en-US" dirty="0" smtClean="0"/>
              <a:t>You used it already.</a:t>
            </a:r>
          </a:p>
          <a:p>
            <a:r>
              <a:rPr lang="en-US" dirty="0" err="1" smtClean="0"/>
              <a:t>JavaFx</a:t>
            </a:r>
            <a:r>
              <a:rPr lang="en-US" dirty="0" smtClean="0"/>
              <a:t> + DB is prime example of MVC</a:t>
            </a:r>
          </a:p>
          <a:p>
            <a:r>
              <a:rPr lang="en-US" dirty="0" smtClean="0"/>
              <a:t>Spend rest of class making your app clean ;)</a:t>
            </a:r>
            <a:endParaRPr lang="en-US" dirty="0"/>
          </a:p>
        </p:txBody>
      </p:sp>
    </p:spTree>
    <p:extLst>
      <p:ext uri="{BB962C8B-B14F-4D97-AF65-F5344CB8AC3E}">
        <p14:creationId xmlns:p14="http://schemas.microsoft.com/office/powerpoint/2010/main" val="19214968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89</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524000" y="2133600"/>
            <a:ext cx="6014403" cy="1569660"/>
          </a:xfrm>
          <a:prstGeom prst="rect">
            <a:avLst/>
          </a:prstGeom>
          <a:noFill/>
        </p:spPr>
        <p:txBody>
          <a:bodyPr wrap="none" rtlCol="0">
            <a:spAutoFit/>
          </a:bodyPr>
          <a:lstStyle/>
          <a:p>
            <a:r>
              <a:rPr lang="en-US" dirty="0" smtClean="0"/>
              <a:t>See </a:t>
            </a:r>
            <a:r>
              <a:rPr lang="en-US" dirty="0" err="1" smtClean="0"/>
              <a:t>HttpUtils</a:t>
            </a:r>
            <a:endParaRPr lang="en-US" dirty="0" smtClean="0"/>
          </a:p>
          <a:p>
            <a:r>
              <a:rPr lang="en-US" dirty="0" smtClean="0"/>
              <a:t>Final will not cover this.</a:t>
            </a:r>
          </a:p>
          <a:p>
            <a:r>
              <a:rPr lang="en-US" dirty="0" smtClean="0"/>
              <a:t>Just nice to know and a light subject</a:t>
            </a:r>
          </a:p>
          <a:p>
            <a:r>
              <a:rPr lang="en-US" dirty="0" smtClean="0"/>
              <a:t>Most importantly, work on your assignment</a:t>
            </a:r>
            <a:endParaRPr lang="en-US" dirty="0"/>
          </a:p>
        </p:txBody>
      </p:sp>
    </p:spTree>
    <p:extLst>
      <p:ext uri="{BB962C8B-B14F-4D97-AF65-F5344CB8AC3E}">
        <p14:creationId xmlns:p14="http://schemas.microsoft.com/office/powerpoint/2010/main" val="30913681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91</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93</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94</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96</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98</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21330</TotalTime>
  <Words>4397</Words>
  <Application>Microsoft Office PowerPoint</Application>
  <PresentationFormat>On-screen Show (4:3)</PresentationFormat>
  <Paragraphs>717</Paragraphs>
  <Slides>98</Slides>
  <Notes>6</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This is where the course becomes … “you”</vt:lpstr>
      <vt:lpstr>Homework</vt:lpstr>
      <vt:lpstr>Any questions so far  </vt:lpstr>
      <vt:lpstr>Homework</vt:lpstr>
      <vt:lpstr>About Git timestamps / Post Midterm</vt:lpstr>
      <vt:lpstr>More about Midterm thoughts</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vt:lpstr>
      <vt:lpstr>Homework</vt:lpstr>
      <vt:lpstr>MVC</vt:lpstr>
      <vt:lpstr>Homework</vt:lpstr>
      <vt:lpstr>Network programming</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435</cp:revision>
  <cp:lastPrinted>2011-01-11T07:40:54Z</cp:lastPrinted>
  <dcterms:created xsi:type="dcterms:W3CDTF">2011-01-11T07:26:59Z</dcterms:created>
  <dcterms:modified xsi:type="dcterms:W3CDTF">2014-05-15T19:35:24Z</dcterms:modified>
</cp:coreProperties>
</file>