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77"/>
  </p:notesMasterIdLst>
  <p:handoutMasterIdLst>
    <p:handoutMasterId r:id="rId78"/>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8" r:id="rId60"/>
    <p:sldId id="380" r:id="rId61"/>
    <p:sldId id="381" r:id="rId62"/>
    <p:sldId id="382" r:id="rId63"/>
    <p:sldId id="379"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Rectangle 3"/>
          <p:cNvSpPr/>
          <p:nvPr/>
        </p:nvSpPr>
        <p:spPr>
          <a:xfrm>
            <a:off x="2760446" y="3198168"/>
            <a:ext cx="2787943" cy="830997"/>
          </a:xfrm>
          <a:prstGeom prst="rect">
            <a:avLst/>
          </a:prstGeom>
        </p:spPr>
        <p:txBody>
          <a:bodyPr wrap="none">
            <a:spAutoFit/>
          </a:bodyPr>
          <a:lstStyle/>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0" y="2057400"/>
            <a:ext cx="2906565" cy="461665"/>
          </a:xfrm>
          <a:prstGeom prst="rect">
            <a:avLst/>
          </a:prstGeom>
          <a:noFill/>
        </p:spPr>
        <p:txBody>
          <a:bodyPr wrap="none" rtlCol="0">
            <a:spAutoFit/>
          </a:bodyPr>
          <a:lstStyle/>
          <a:p>
            <a:r>
              <a:rPr lang="en-US" dirty="0" smtClean="0"/>
              <a:t>Read up on </a:t>
            </a:r>
            <a:r>
              <a:rPr lang="en-US" dirty="0" err="1" smtClean="0"/>
              <a:t>JavaFX</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600200" y="2438400"/>
            <a:ext cx="5957080" cy="156966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pPr marL="342900" indent="-342900">
              <a:buFont typeface="Arial" pitchFamily="34" charset="0"/>
              <a:buChar char="•"/>
            </a:pPr>
            <a:r>
              <a:rPr lang="en-US" dirty="0" smtClean="0"/>
              <a:t>On a webpage … think of it like a plugin</a:t>
            </a:r>
          </a:p>
          <a:p>
            <a:pPr marL="342900" indent="-342900">
              <a:buFont typeface="Arial" pitchFamily="34" charset="0"/>
              <a:buChar char="•"/>
            </a:pPr>
            <a:r>
              <a:rPr lang="en-US" dirty="0" smtClean="0"/>
              <a:t>Similar to Flash</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a:t>
            </a:r>
            <a:r>
              <a:rPr lang="en-US" smtClean="0"/>
              <a:t>great time</a:t>
            </a:r>
            <a:endParaRPr lang="en-US"/>
          </a:p>
        </p:txBody>
      </p:sp>
    </p:spTree>
    <p:extLst>
      <p:ext uri="{BB962C8B-B14F-4D97-AF65-F5344CB8AC3E}">
        <p14:creationId xmlns:p14="http://schemas.microsoft.com/office/powerpoint/2010/main" val="102720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18293</TotalTime>
  <Words>2685</Words>
  <Application>Microsoft Office PowerPoint</Application>
  <PresentationFormat>On-screen Show (4:3)</PresentationFormat>
  <Paragraphs>518</Paragraphs>
  <Slides>75</Slides>
  <Notes>8</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Java applets</vt:lpstr>
      <vt:lpstr>Food for thought…</vt:lpstr>
      <vt:lpstr>Well, what else did we learn?</vt:lpstr>
      <vt:lpstr>Git, Github</vt:lpstr>
      <vt:lpstr>MVC</vt:lpstr>
      <vt:lpstr>And most of all …</vt:lpstr>
      <vt:lpstr>Thank-you</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277</cp:revision>
  <cp:lastPrinted>2011-01-11T07:40:54Z</cp:lastPrinted>
  <dcterms:created xsi:type="dcterms:W3CDTF">2011-01-11T07:26:59Z</dcterms:created>
  <dcterms:modified xsi:type="dcterms:W3CDTF">2014-05-13T03:05:26Z</dcterms:modified>
</cp:coreProperties>
</file>