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6/12/2014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a:t>
            </a:r>
            <a:r>
              <a:rPr lang="en-US" dirty="0" smtClean="0"/>
              <a:t>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a:t>
            </a:r>
            <a:r>
              <a:rPr lang="en-US" dirty="0" smtClean="0"/>
              <a:t>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a:t>
            </a:r>
            <a:r>
              <a:rPr lang="en-US" dirty="0" smtClean="0"/>
              <a:t>Pages</a:t>
            </a:r>
            <a:r>
              <a:rPr lang="en-US" dirty="0" smtClean="0"/>
              <a:t>,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Final </a:t>
            </a:r>
            <a:r>
              <a:rPr lang="en-US" dirty="0" smtClean="0"/>
              <a:t>Project</a:t>
            </a:r>
          </a:p>
          <a:p>
            <a:r>
              <a:rPr lang="en-US" dirty="0" smtClean="0"/>
              <a:t>Package it up </a:t>
            </a:r>
            <a:r>
              <a:rPr lang="en-US" dirty="0" smtClean="0"/>
              <a:t>;)</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Study for the Final Exam (hint: For The Horde)</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http://www.ratemyprofessors.com/AddRating.jsp?tid=1906738</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a:t>
            </a:r>
            <a:r>
              <a:rPr lang="en-US" dirty="0" smtClean="0"/>
              <a:t>very much for attending.</a:t>
            </a:r>
            <a:endParaRPr lang="en-US" dirty="0" smtClean="0"/>
          </a:p>
          <a:p>
            <a:r>
              <a:rPr lang="en-US" dirty="0" smtClean="0"/>
              <a:t>I really hope you </a:t>
            </a:r>
            <a:r>
              <a:rPr lang="en-US" dirty="0" smtClean="0"/>
              <a:t>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t>
            </a:r>
            <a:r>
              <a:rPr lang="en-US" dirty="0" smtClean="0"/>
              <a:t>your </a:t>
            </a:r>
            <a:r>
              <a:rPr lang="en-US" dirty="0" smtClean="0"/>
              <a:t>“</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In </a:t>
            </a:r>
            <a:r>
              <a:rPr lang="en-US" dirty="0" err="1" smtClean="0"/>
              <a:t>hindsind</a:t>
            </a:r>
            <a:r>
              <a:rPr lang="en-US" dirty="0" smtClean="0"/>
              <a:t>, 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Questions?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r>
              <a:rPr lang="en-US" dirty="0" smtClean="0"/>
              <a:t>What’s the real asset of this course?</a:t>
            </a:r>
          </a:p>
          <a:p>
            <a:pPr lvl="1"/>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1"/>
            <a:r>
              <a:rPr lang="en-US" dirty="0" smtClean="0"/>
              <a:t>It would be great if you could walk away from each course with a finished product that you can demo. </a:t>
            </a:r>
          </a:p>
          <a:p>
            <a:pPr lvl="1"/>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pages) and be able to</a:t>
            </a:r>
          </a:p>
          <a:p>
            <a:pPr lvl="2"/>
            <a:r>
              <a:rPr lang="en-US" dirty="0" smtClean="0"/>
              <a:t>Play around with it</a:t>
            </a:r>
          </a:p>
          <a:p>
            <a:pPr lvl="2"/>
            <a:r>
              <a:rPr lang="en-US" dirty="0" smtClean="0"/>
              <a:t>See your DB Schema (via the H2 Console) – Yup if you want to show your DB skills, this is a good place to do it!!!</a:t>
            </a:r>
          </a:p>
          <a:p>
            <a:pPr lvl="2"/>
            <a:r>
              <a:rPr lang="en-US" dirty="0" smtClean="0"/>
              <a:t>See your code</a:t>
            </a:r>
          </a:p>
          <a:p>
            <a:pPr lvl="2"/>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r>
              <a:rPr lang="en-US" b="1" dirty="0" smtClean="0"/>
              <a:t>)</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t>
            </a:r>
            <a:r>
              <a:rPr lang="en-US" b="1" dirty="0" smtClean="0"/>
              <a:t>a learning outcome for this course, but extremely important.  </a:t>
            </a:r>
            <a:r>
              <a:rPr lang="en-US" b="1" dirty="0" smtClean="0"/>
              <a:t>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a:t>
            </a:r>
            <a:r>
              <a:rPr lang="en-US" dirty="0" smtClean="0"/>
              <a:t>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62868</TotalTime>
  <Words>6505</Words>
  <Application>Microsoft Office PowerPoint</Application>
  <PresentationFormat>On-screen Show (4:3)</PresentationFormat>
  <Paragraphs>796</Paragraphs>
  <Slides>108</Slides>
  <Notes>6</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Common Questions?</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636</cp:revision>
  <cp:lastPrinted>2011-01-11T07:40:54Z</cp:lastPrinted>
  <dcterms:created xsi:type="dcterms:W3CDTF">2011-01-11T07:26:59Z</dcterms:created>
  <dcterms:modified xsi:type="dcterms:W3CDTF">2014-06-22T00:17:07Z</dcterms:modified>
</cp:coreProperties>
</file>