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5"/>
  </p:notesMasterIdLst>
  <p:handoutMasterIdLst>
    <p:handoutMasterId r:id="rId106"/>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454" r:id="rId103"/>
    <p:sldId id="394" r:id="rId10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6/12/2014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a:t>
            </a:r>
            <a:r>
              <a:rPr lang="en-US" dirty="0" smtClean="0"/>
              <a:t>Pages</a:t>
            </a:r>
            <a:r>
              <a:rPr lang="en-US" dirty="0" smtClean="0"/>
              <a:t>,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a:bodyPr>
          <a:lstStyle/>
          <a:p>
            <a:r>
              <a:rPr lang="en-US" dirty="0" smtClean="0"/>
              <a:t>Assignment11/Final Project</a:t>
            </a:r>
          </a:p>
          <a:p>
            <a:r>
              <a:rPr lang="en-US" dirty="0" smtClean="0"/>
              <a:t>Package it up </a:t>
            </a:r>
            <a:r>
              <a:rPr lang="en-US" dirty="0" smtClean="0"/>
              <a:t>;)</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http://www.ratemyprofessors.com/AddRating.jsp?tid=1906738</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4897288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a:t>
            </a:r>
            <a:r>
              <a:rPr lang="en-US" dirty="0" smtClean="0"/>
              <a:t>very much </a:t>
            </a:r>
            <a:r>
              <a:rPr lang="en-US" smtClean="0"/>
              <a:t>for attending.</a:t>
            </a:r>
            <a:endParaRPr lang="en-US" dirty="0" smtClean="0"/>
          </a:p>
          <a:p>
            <a:r>
              <a:rPr lang="en-US" dirty="0" smtClean="0"/>
              <a:t>I really hope you </a:t>
            </a:r>
            <a:r>
              <a:rPr lang="en-US" dirty="0" smtClean="0"/>
              <a:t>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a:t>
            </a:r>
            <a:r>
              <a:rPr lang="en-US" dirty="0" smtClean="0"/>
              <a:t>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50911</TotalTime>
  <Words>4975</Words>
  <Application>Microsoft Office PowerPoint</Application>
  <PresentationFormat>On-screen Show (4:3)</PresentationFormat>
  <Paragraphs>746</Paragraphs>
  <Slides>103</Slides>
  <Notes>6</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601</cp:revision>
  <cp:lastPrinted>2011-01-11T07:40:54Z</cp:lastPrinted>
  <dcterms:created xsi:type="dcterms:W3CDTF">2011-01-11T07:26:59Z</dcterms:created>
  <dcterms:modified xsi:type="dcterms:W3CDTF">2014-06-13T17:00:33Z</dcterms:modified>
</cp:coreProperties>
</file>