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96"/>
  </p:notesMasterIdLst>
  <p:handoutMasterIdLst>
    <p:handoutMasterId r:id="rId97"/>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338" r:id="rId22"/>
    <p:sldId id="417" r:id="rId23"/>
    <p:sldId id="340" r:id="rId24"/>
    <p:sldId id="341" r:id="rId25"/>
    <p:sldId id="343" r:id="rId26"/>
    <p:sldId id="342" r:id="rId27"/>
    <p:sldId id="344" r:id="rId28"/>
    <p:sldId id="345" r:id="rId29"/>
    <p:sldId id="346" r:id="rId30"/>
    <p:sldId id="347" r:id="rId31"/>
    <p:sldId id="355" r:id="rId32"/>
    <p:sldId id="348" r:id="rId33"/>
    <p:sldId id="349" r:id="rId34"/>
    <p:sldId id="350" r:id="rId35"/>
    <p:sldId id="351" r:id="rId36"/>
    <p:sldId id="352" r:id="rId37"/>
    <p:sldId id="353" r:id="rId38"/>
    <p:sldId id="334" r:id="rId39"/>
    <p:sldId id="354"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8" r:id="rId62"/>
    <p:sldId id="380" r:id="rId63"/>
    <p:sldId id="381" r:id="rId64"/>
    <p:sldId id="382" r:id="rId65"/>
    <p:sldId id="379" r:id="rId66"/>
    <p:sldId id="383" r:id="rId67"/>
    <p:sldId id="384" r:id="rId68"/>
    <p:sldId id="385" r:id="rId69"/>
    <p:sldId id="386" r:id="rId70"/>
    <p:sldId id="387" r:id="rId71"/>
    <p:sldId id="406" r:id="rId72"/>
    <p:sldId id="407" r:id="rId73"/>
    <p:sldId id="402" r:id="rId74"/>
    <p:sldId id="388" r:id="rId75"/>
    <p:sldId id="395" r:id="rId76"/>
    <p:sldId id="396" r:id="rId77"/>
    <p:sldId id="397" r:id="rId78"/>
    <p:sldId id="398" r:id="rId79"/>
    <p:sldId id="399" r:id="rId80"/>
    <p:sldId id="400" r:id="rId81"/>
    <p:sldId id="401" r:id="rId82"/>
    <p:sldId id="408" r:id="rId83"/>
    <p:sldId id="409" r:id="rId84"/>
    <p:sldId id="410" r:id="rId85"/>
    <p:sldId id="411" r:id="rId86"/>
    <p:sldId id="412" r:id="rId87"/>
    <p:sldId id="413" r:id="rId88"/>
    <p:sldId id="389" r:id="rId89"/>
    <p:sldId id="390" r:id="rId90"/>
    <p:sldId id="391" r:id="rId91"/>
    <p:sldId id="392" r:id="rId92"/>
    <p:sldId id="414" r:id="rId93"/>
    <p:sldId id="393" r:id="rId94"/>
    <p:sldId id="394" r:id="rId9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5/15/2014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28computer_science%29" TargetMode="External"/><Relationship Id="rId2" Type="http://schemas.openxmlformats.org/officeDocument/2006/relationships/hyperlink" Target="http://en.wikipedia.org/wiki/Java_%28programming_language%29"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a:t>
            </a:r>
            <a:r>
              <a:rPr lang="en-US" dirty="0" err="1" smtClean="0"/>
              <a:t>’s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4945585"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a:t>
            </a:r>
            <a:r>
              <a:rPr lang="en-US" dirty="0" smtClean="0"/>
              <a:t>variables</a:t>
            </a:r>
          </a:p>
          <a:p>
            <a:pPr marL="342900" indent="-342900">
              <a:buFont typeface="Arial" pitchFamily="34" charset="0"/>
              <a:buChar char="•"/>
            </a:pPr>
            <a:r>
              <a:rPr lang="en-US" dirty="0" smtClean="0"/>
              <a:t>Power of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a:t>
            </a:r>
            <a:r>
              <a:rPr lang="en-US" dirty="0" err="1" smtClean="0"/>
              <a:t>toString</a:t>
            </a:r>
            <a:endParaRPr lang="en-US" dirty="0"/>
          </a:p>
        </p:txBody>
      </p:sp>
      <p:sp>
        <p:nvSpPr>
          <p:cNvPr id="3" name="Content Placeholder 2"/>
          <p:cNvSpPr>
            <a:spLocks noGrp="1"/>
          </p:cNvSpPr>
          <p:nvPr>
            <p:ph idx="1"/>
          </p:nvPr>
        </p:nvSpPr>
        <p:spPr/>
        <p:txBody>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smtClean="0"/>
              <a:t>See </a:t>
            </a:r>
            <a:r>
              <a:rPr lang="en-US" smtClean="0"/>
              <a:t>TeacherDemo</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990600" y="1676400"/>
            <a:ext cx="2618024" cy="830997"/>
          </a:xfrm>
          <a:prstGeom prst="rect">
            <a:avLst/>
          </a:prstGeom>
          <a:noFill/>
        </p:spPr>
        <p:txBody>
          <a:bodyPr wrap="none" rtlCol="0">
            <a:spAutoFit/>
          </a:bodyPr>
          <a:lstStyle/>
          <a:p>
            <a:pPr marL="342900" indent="-342900">
              <a:buFont typeface="Arial" pitchFamily="34" charset="0"/>
              <a:buChar char="•"/>
            </a:pPr>
            <a:r>
              <a:rPr lang="en-US" dirty="0" smtClean="0"/>
              <a:t>What are they?</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Tree>
    <p:extLst>
      <p:ext uri="{BB962C8B-B14F-4D97-AF65-F5344CB8AC3E}">
        <p14:creationId xmlns:p14="http://schemas.microsoft.com/office/powerpoint/2010/main" val="844333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Rectangle 3"/>
          <p:cNvSpPr/>
          <p:nvPr/>
        </p:nvSpPr>
        <p:spPr>
          <a:xfrm>
            <a:off x="2760446" y="3198168"/>
            <a:ext cx="2787943" cy="1200329"/>
          </a:xfrm>
          <a:prstGeom prst="rect">
            <a:avLst/>
          </a:prstGeom>
        </p:spPr>
        <p:txBody>
          <a:bodyPr wrap="none">
            <a:spAutoFit/>
          </a:bodyPr>
          <a:lstStyle/>
          <a:p>
            <a:r>
              <a:rPr lang="en-US" dirty="0" smtClean="0"/>
              <a:t>Assignment 5</a:t>
            </a:r>
          </a:p>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828800" y="2133600"/>
            <a:ext cx="6572633" cy="3416320"/>
          </a:xfrm>
          <a:prstGeom prst="rect">
            <a:avLst/>
          </a:prstGeom>
          <a:noFill/>
        </p:spPr>
        <p:txBody>
          <a:bodyPr wrap="non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828800" y="2362200"/>
            <a:ext cx="1588897" cy="461665"/>
          </a:xfrm>
          <a:prstGeom prst="rect">
            <a:avLst/>
          </a:prstGeom>
          <a:noFill/>
        </p:spPr>
        <p:txBody>
          <a:bodyPr wrap="none" rtlCol="0">
            <a:spAutoFit/>
          </a:bodyPr>
          <a:lstStyle/>
          <a:p>
            <a:r>
              <a:rPr lang="en-US" dirty="0" smtClean="0"/>
              <a:t>See demo</a:t>
            </a:r>
            <a:endParaRPr lang="en-US" dirty="0"/>
          </a:p>
        </p:txBody>
      </p:sp>
    </p:spTree>
    <p:extLst>
      <p:ext uri="{BB962C8B-B14F-4D97-AF65-F5344CB8AC3E}">
        <p14:creationId xmlns:p14="http://schemas.microsoft.com/office/powerpoint/2010/main" val="14303429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1447800" y="2438400"/>
            <a:ext cx="6260047" cy="1569660"/>
          </a:xfrm>
          <a:prstGeom prst="rect">
            <a:avLst/>
          </a:prstGeom>
          <a:noFill/>
        </p:spPr>
        <p:txBody>
          <a:bodyPr wrap="none" rtlCol="0">
            <a:spAutoFit/>
          </a:bodyPr>
          <a:lstStyle/>
          <a:p>
            <a:r>
              <a:rPr lang="en-US" dirty="0" smtClean="0"/>
              <a:t>Model View Controller</a:t>
            </a:r>
          </a:p>
          <a:p>
            <a:r>
              <a:rPr lang="en-US" dirty="0" smtClean="0"/>
              <a:t>You used it already.</a:t>
            </a:r>
          </a:p>
          <a:p>
            <a:r>
              <a:rPr lang="en-US" dirty="0" err="1" smtClean="0"/>
              <a:t>JavaFx</a:t>
            </a:r>
            <a:r>
              <a:rPr lang="en-US" dirty="0" smtClean="0"/>
              <a:t> + DB is prime example of MVC</a:t>
            </a:r>
          </a:p>
          <a:p>
            <a:r>
              <a:rPr lang="en-US" dirty="0" smtClean="0"/>
              <a:t>Spend rest of class making your app clean ;)</a:t>
            </a:r>
            <a:endParaRPr lang="en-US" dirty="0"/>
          </a:p>
        </p:txBody>
      </p:sp>
    </p:spTree>
    <p:extLst>
      <p:ext uri="{BB962C8B-B14F-4D97-AF65-F5344CB8AC3E}">
        <p14:creationId xmlns:p14="http://schemas.microsoft.com/office/powerpoint/2010/main" val="19214968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86</a:t>
            </a:fld>
            <a:endParaRPr lang="en-CA"/>
          </a:p>
        </p:txBody>
      </p:sp>
      <p:sp>
        <p:nvSpPr>
          <p:cNvPr id="4" name="TextBox 3"/>
          <p:cNvSpPr txBox="1"/>
          <p:nvPr/>
        </p:nvSpPr>
        <p:spPr>
          <a:xfrm>
            <a:off x="1524000" y="2133600"/>
            <a:ext cx="6014403" cy="1569660"/>
          </a:xfrm>
          <a:prstGeom prst="rect">
            <a:avLst/>
          </a:prstGeom>
          <a:noFill/>
        </p:spPr>
        <p:txBody>
          <a:bodyPr wrap="none" rtlCol="0">
            <a:spAutoFit/>
          </a:bodyPr>
          <a:lstStyle/>
          <a:p>
            <a:r>
              <a:rPr lang="en-US" dirty="0" smtClean="0"/>
              <a:t>See </a:t>
            </a:r>
            <a:r>
              <a:rPr lang="en-US" dirty="0" err="1" smtClean="0"/>
              <a:t>HttpUtils</a:t>
            </a:r>
            <a:endParaRPr lang="en-US" dirty="0" smtClean="0"/>
          </a:p>
          <a:p>
            <a:r>
              <a:rPr lang="en-US" dirty="0" smtClean="0"/>
              <a:t>Final will not cover this.</a:t>
            </a:r>
          </a:p>
          <a:p>
            <a:r>
              <a:rPr lang="en-US" dirty="0" smtClean="0"/>
              <a:t>Just nice to know and a light subject</a:t>
            </a:r>
          </a:p>
          <a:p>
            <a:r>
              <a:rPr lang="en-US" dirty="0" smtClean="0"/>
              <a:t>Most importantly, work on your assignment</a:t>
            </a:r>
            <a:endParaRPr lang="en-US" dirty="0"/>
          </a:p>
        </p:txBody>
      </p:sp>
    </p:spTree>
    <p:extLst>
      <p:ext uri="{BB962C8B-B14F-4D97-AF65-F5344CB8AC3E}">
        <p14:creationId xmlns:p14="http://schemas.microsoft.com/office/powerpoint/2010/main" val="30913681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87</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88</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89</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91</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93</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94</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20634</TotalTime>
  <Words>3632</Words>
  <Application>Microsoft Office PowerPoint</Application>
  <PresentationFormat>On-screen Show (4:3)</PresentationFormat>
  <Paragraphs>672</Paragraphs>
  <Slides>94</Slides>
  <Notes>6</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toString</vt:lpstr>
      <vt:lpstr>Jar files</vt:lpstr>
      <vt:lpstr>Command Line</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Any questions so far  </vt:lpstr>
      <vt:lpstr>Homework</vt:lpstr>
      <vt:lpstr>About Git timestamps / Post Midterm</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vt:lpstr>
      <vt:lpstr>Homework</vt:lpstr>
      <vt:lpstr>MVC</vt:lpstr>
      <vt:lpstr>Homework</vt:lpstr>
      <vt:lpstr>Network programming</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401</cp:revision>
  <cp:lastPrinted>2011-01-11T07:40:54Z</cp:lastPrinted>
  <dcterms:created xsi:type="dcterms:W3CDTF">2011-01-11T07:26:59Z</dcterms:created>
  <dcterms:modified xsi:type="dcterms:W3CDTF">2014-05-15T07:59:38Z</dcterms:modified>
</cp:coreProperties>
</file>