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7"/>
  </p:notesMasterIdLst>
  <p:handoutMasterIdLst>
    <p:handoutMasterId r:id="rId98"/>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06" r:id="rId73"/>
    <p:sldId id="407" r:id="rId74"/>
    <p:sldId id="402" r:id="rId75"/>
    <p:sldId id="388" r:id="rId76"/>
    <p:sldId id="395" r:id="rId77"/>
    <p:sldId id="396" r:id="rId78"/>
    <p:sldId id="397" r:id="rId79"/>
    <p:sldId id="398" r:id="rId80"/>
    <p:sldId id="399" r:id="rId81"/>
    <p:sldId id="400" r:id="rId82"/>
    <p:sldId id="401" r:id="rId83"/>
    <p:sldId id="408" r:id="rId84"/>
    <p:sldId id="409" r:id="rId85"/>
    <p:sldId id="410" r:id="rId86"/>
    <p:sldId id="411" r:id="rId87"/>
    <p:sldId id="412" r:id="rId88"/>
    <p:sldId id="413" r:id="rId89"/>
    <p:sldId id="389" r:id="rId90"/>
    <p:sldId id="390" r:id="rId91"/>
    <p:sldId id="391" r:id="rId92"/>
    <p:sldId id="392" r:id="rId93"/>
    <p:sldId id="414" r:id="rId94"/>
    <p:sldId id="393" r:id="rId95"/>
    <p:sldId id="394" r:id="rId9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t>
            </a:r>
            <a:r>
              <a:rPr lang="en-US" smtClean="0"/>
              <a:t>another pro and con):</a:t>
            </a:r>
            <a:endParaRPr lang="en-US" dirty="0" smtClean="0"/>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21287</TotalTime>
  <Words>4108</Words>
  <Application>Microsoft Office PowerPoint</Application>
  <PresentationFormat>On-screen Show (4:3)</PresentationFormat>
  <Paragraphs>696</Paragraphs>
  <Slides>95</Slides>
  <Notes>6</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418</cp:revision>
  <cp:lastPrinted>2011-01-11T07:40:54Z</cp:lastPrinted>
  <dcterms:created xsi:type="dcterms:W3CDTF">2011-01-11T07:26:59Z</dcterms:created>
  <dcterms:modified xsi:type="dcterms:W3CDTF">2014-05-15T18:52:46Z</dcterms:modified>
</cp:coreProperties>
</file>