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6"/>
  </p:notesMasterIdLst>
  <p:handoutMasterIdLst>
    <p:handoutMasterId r:id="rId107"/>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25" r:id="rId93"/>
    <p:sldId id="442" r:id="rId94"/>
    <p:sldId id="411" r:id="rId95"/>
    <p:sldId id="427" r:id="rId96"/>
    <p:sldId id="426" r:id="rId97"/>
    <p:sldId id="413" r:id="rId98"/>
    <p:sldId id="389" r:id="rId99"/>
    <p:sldId id="390" r:id="rId100"/>
    <p:sldId id="391" r:id="rId101"/>
    <p:sldId id="392" r:id="rId102"/>
    <p:sldId id="414" r:id="rId103"/>
    <p:sldId id="393" r:id="rId104"/>
    <p:sldId id="394" r:id="rId10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5/21/2014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100</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101</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104</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endParaRPr lang="en-US" dirty="0" smtClean="0"/>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endParaRPr lang="en-US" dirty="0" smtClean="0"/>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r>
              <a:rPr lang="en-US" dirty="0" smtClean="0"/>
              <a:t>…</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4536819" cy="1569660"/>
          </a:xfrm>
          <a:prstGeom prst="rect">
            <a:avLst/>
          </a:prstGeom>
        </p:spPr>
        <p:txBody>
          <a:bodyPr wrap="none">
            <a:spAutoFit/>
          </a:bodyPr>
          <a:lstStyle/>
          <a:p>
            <a:r>
              <a:rPr lang="en-US" dirty="0" smtClean="0"/>
              <a:t>Assignment </a:t>
            </a:r>
            <a:r>
              <a:rPr lang="en-US" dirty="0" smtClean="0"/>
              <a:t>5</a:t>
            </a:r>
          </a:p>
          <a:p>
            <a:r>
              <a:rPr lang="en-US" dirty="0" smtClean="0"/>
              <a:t>Download various Java libraries</a:t>
            </a:r>
          </a:p>
          <a:p>
            <a:r>
              <a:rPr lang="en-US" dirty="0" smtClean="0"/>
              <a:t>And try them out ;)</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a:t>
            </a:r>
            <a:r>
              <a:rPr lang="en-US" dirty="0" smtClean="0"/>
              <a:t>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a:t>
            </a:r>
            <a:r>
              <a:rPr lang="en-US" dirty="0" smtClean="0"/>
              <a:t>project may use a different </a:t>
            </a:r>
            <a:r>
              <a:rPr lang="en-US" dirty="0" smtClean="0"/>
              <a:t>Swing widget</a:t>
            </a:r>
            <a:r>
              <a:rPr lang="en-US" dirty="0" smtClean="0"/>
              <a: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a:t>
            </a:r>
            <a:r>
              <a:rPr lang="en-US" dirty="0" smtClean="0"/>
              <a:t>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a:t>
            </a:r>
            <a:r>
              <a:rPr lang="en-US" dirty="0" smtClean="0"/>
              <a:t>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a:t>
            </a:r>
            <a:r>
              <a:rPr lang="en-US" dirty="0" smtClean="0"/>
              <a:t>thing</a:t>
            </a:r>
          </a:p>
          <a:p>
            <a:r>
              <a:rPr lang="en-US" dirty="0" smtClean="0"/>
              <a:t>ORM is EASIER to learn because it doesn’t require you to write SQL (or so that’s the theory …)</a:t>
            </a:r>
            <a:endParaRPr lang="en-US" dirty="0" smtClean="0"/>
          </a:p>
          <a:p>
            <a:r>
              <a:rPr lang="en-US" dirty="0" smtClean="0"/>
              <a:t>ORM </a:t>
            </a:r>
            <a:r>
              <a:rPr lang="en-US" dirty="0" smtClean="0"/>
              <a:t>-&gt;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a:t>
            </a:r>
            <a:r>
              <a:rPr lang="en-US" dirty="0" smtClean="0"/>
              <a:t>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a:t>
            </a:r>
            <a:r>
              <a:rPr lang="en-US" dirty="0" smtClean="0"/>
              <a:t>@Id to </a:t>
            </a:r>
            <a:r>
              <a:rPr lang="en-US" dirty="0" smtClean="0"/>
              <a:t>the primary key</a:t>
            </a:r>
          </a:p>
          <a:p>
            <a:r>
              <a:rPr lang="en-US" dirty="0" smtClean="0"/>
              <a:t>Add </a:t>
            </a:r>
            <a:r>
              <a:rPr lang="en-US" dirty="0" smtClean="0"/>
              <a:t>@</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smtClean="0"/>
              <a:t>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t>
            </a:r>
            <a:r>
              <a:rPr lang="en-US" dirty="0" smtClean="0"/>
              <a:t>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a:t>
            </a:r>
            <a:r>
              <a:rPr lang="en-US" dirty="0" smtClean="0"/>
              <a:t>day08.TestDriverWithMySQLDB</a:t>
            </a:r>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4982039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36115073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94</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smtClean="0"/>
              <a:t>Assignment </a:t>
            </a:r>
            <a:r>
              <a:rPr lang="en-US" smtClean="0"/>
              <a:t>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2388986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6645853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98</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99</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32268</TotalTime>
  <Words>4770</Words>
  <Application>Microsoft Office PowerPoint</Application>
  <PresentationFormat>On-screen Show (4:3)</PresentationFormat>
  <Paragraphs>761</Paragraphs>
  <Slides>104</Slides>
  <Notes>6</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Network Programming</vt:lpstr>
      <vt:lpstr>What now?</vt:lpstr>
      <vt:lpstr>Homework</vt:lpstr>
      <vt:lpstr>MVC (Model-View-Controller)</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554</cp:revision>
  <cp:lastPrinted>2011-01-11T07:40:54Z</cp:lastPrinted>
  <dcterms:created xsi:type="dcterms:W3CDTF">2011-01-11T07:26:59Z</dcterms:created>
  <dcterms:modified xsi:type="dcterms:W3CDTF">2014-05-28T18:15:43Z</dcterms:modified>
</cp:coreProperties>
</file>