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59"/>
  </p:notesMasterIdLst>
  <p:handoutMasterIdLst>
    <p:handoutMasterId r:id="rId60"/>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524315"/>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smtClean="0"/>
              <a:t>Maven again!!</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15475</TotalTime>
  <Words>2027</Words>
  <Application>Microsoft Office PowerPoint</Application>
  <PresentationFormat>On-screen Show (4:3)</PresentationFormat>
  <Paragraphs>400</Paragraphs>
  <Slides>57</Slides>
  <Notes>8</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245</cp:revision>
  <cp:lastPrinted>2011-01-11T07:40:54Z</cp:lastPrinted>
  <dcterms:created xsi:type="dcterms:W3CDTF">2011-01-11T07:26:59Z</dcterms:created>
  <dcterms:modified xsi:type="dcterms:W3CDTF">2014-05-11T04:06:51Z</dcterms:modified>
</cp:coreProperties>
</file>