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57"/>
  </p:notesMasterIdLst>
  <p:handoutMasterIdLst>
    <p:handoutMasterId r:id="rId58"/>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a:t>
            </a:r>
            <a:r>
              <a:rPr lang="en-US" smtClean="0"/>
              <a:t>package directly</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15366</TotalTime>
  <Words>1960</Words>
  <Application>Microsoft Office PowerPoint</Application>
  <PresentationFormat>On-screen Show (4:3)</PresentationFormat>
  <Paragraphs>381</Paragraphs>
  <Slides>55</Slides>
  <Notes>8</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241</cp:revision>
  <cp:lastPrinted>2011-01-11T07:40:54Z</cp:lastPrinted>
  <dcterms:created xsi:type="dcterms:W3CDTF">2011-01-11T07:26:59Z</dcterms:created>
  <dcterms:modified xsi:type="dcterms:W3CDTF">2014-05-11T02:17:59Z</dcterms:modified>
</cp:coreProperties>
</file>