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s.mysql.com/docs/sakila-db.zip" TargetMode="External"/><Relationship Id="rId2" Type="http://schemas.openxmlformats.org/officeDocument/2006/relationships/hyperlink" Target="http://dev.mysql.com/doc/sakila/e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Reverse Engineering in 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Henry Chan</a:t>
            </a:r>
          </a:p>
          <a:p>
            <a:r>
              <a:rPr lang="en-US" dirty="0" smtClean="0"/>
              <a:t>hchan@apache.org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5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sakila-db.zip (in this </a:t>
            </a:r>
            <a:r>
              <a:rPr lang="en-US" dirty="0" err="1" smtClean="0"/>
              <a:t>Git</a:t>
            </a:r>
            <a:r>
              <a:rPr lang="en-US" dirty="0" smtClean="0"/>
              <a:t> Repo)</a:t>
            </a:r>
          </a:p>
          <a:p>
            <a:r>
              <a:rPr lang="en-US" dirty="0" smtClean="0"/>
              <a:t>Who wrote it?  I don’t know</a:t>
            </a:r>
          </a:p>
          <a:p>
            <a:r>
              <a:rPr lang="en-US" dirty="0" smtClean="0"/>
              <a:t>Where did I get it?  I stole it!</a:t>
            </a:r>
          </a:p>
          <a:p>
            <a:r>
              <a:rPr lang="en-US" dirty="0" smtClean="0"/>
              <a:t>From where?</a:t>
            </a:r>
          </a:p>
          <a:p>
            <a:r>
              <a:rPr lang="en-US" dirty="0">
                <a:hlinkClick r:id="rId2"/>
              </a:rPr>
              <a:t>http://dev.mysql.com/doc/sakila/en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downloads.mysql.com/docs/sakila-db.zip</a:t>
            </a:r>
            <a:endParaRPr lang="en-US" dirty="0" smtClean="0"/>
          </a:p>
          <a:p>
            <a:r>
              <a:rPr lang="en-US" dirty="0" smtClean="0"/>
              <a:t>Ah – so it’s a demo DB from MySQL eh?  Yup!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6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Sakila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What’s inside the example zip?</a:t>
            </a:r>
          </a:p>
          <a:p>
            <a:r>
              <a:rPr lang="en-US" dirty="0" smtClean="0"/>
              <a:t>A .</a:t>
            </a:r>
            <a:r>
              <a:rPr lang="en-US" dirty="0" err="1" smtClean="0"/>
              <a:t>mwb</a:t>
            </a:r>
            <a:r>
              <a:rPr lang="en-US" dirty="0" smtClean="0"/>
              <a:t> file (MySQL </a:t>
            </a:r>
            <a:r>
              <a:rPr lang="en-US" dirty="0" err="1" smtClean="0"/>
              <a:t>WorkBench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Open it up with MySQL </a:t>
            </a:r>
            <a:r>
              <a:rPr lang="en-US" dirty="0" err="1" smtClean="0"/>
              <a:t>WorkBench</a:t>
            </a:r>
            <a:r>
              <a:rPr lang="en-US" dirty="0" smtClean="0"/>
              <a:t> and you’ll see the </a:t>
            </a:r>
            <a:r>
              <a:rPr lang="en-US" dirty="0" err="1" smtClean="0"/>
              <a:t>the</a:t>
            </a:r>
            <a:r>
              <a:rPr lang="en-US" dirty="0" smtClean="0"/>
              <a:t> ERD (Entity Relational Diagram)</a:t>
            </a:r>
          </a:p>
          <a:p>
            <a:r>
              <a:rPr lang="en-US" dirty="0" err="1" smtClean="0"/>
              <a:t>Sakila</a:t>
            </a:r>
            <a:r>
              <a:rPr lang="en-US" dirty="0" smtClean="0"/>
              <a:t> was mean to be run on </a:t>
            </a:r>
            <a:r>
              <a:rPr lang="en-US" dirty="0" err="1" smtClean="0"/>
              <a:t>localhost</a:t>
            </a:r>
            <a:r>
              <a:rPr lang="en-US" dirty="0" smtClean="0"/>
              <a:t>.  If you have MySQL installed locally on your machine, you </a:t>
            </a:r>
            <a:r>
              <a:rPr lang="en-US" dirty="0"/>
              <a:t>can run </a:t>
            </a:r>
            <a:r>
              <a:rPr lang="en-US" dirty="0" err="1" smtClean="0"/>
              <a:t>sakila-schema.sql</a:t>
            </a:r>
            <a:endParaRPr lang="en-US" dirty="0" smtClean="0"/>
          </a:p>
          <a:p>
            <a:r>
              <a:rPr lang="en-US" dirty="0" smtClean="0"/>
              <a:t>Since I’m using </a:t>
            </a:r>
            <a:r>
              <a:rPr lang="en-US" dirty="0" err="1" smtClean="0"/>
              <a:t>freemysqlhosting</a:t>
            </a:r>
            <a:r>
              <a:rPr lang="en-US" dirty="0" smtClean="0"/>
              <a:t>, I’m going to change </a:t>
            </a:r>
            <a:r>
              <a:rPr lang="en-US" dirty="0"/>
              <a:t>the schema to </a:t>
            </a:r>
            <a:r>
              <a:rPr lang="en-US" dirty="0" smtClean="0"/>
              <a:t>sql345717 and Database-&gt;Forward Engineer</a:t>
            </a:r>
          </a:p>
          <a:p>
            <a:r>
              <a:rPr lang="en-US" dirty="0" smtClean="0"/>
              <a:t>Make sure that ONLY Export MySQL Tables Objects is selected (next screen)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995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Engineering  …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49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Sakila</a:t>
            </a:r>
            <a:r>
              <a:rPr lang="en-US" dirty="0" smtClean="0"/>
              <a:t> (</a:t>
            </a:r>
            <a:r>
              <a:rPr lang="en-US" dirty="0" err="1" smtClean="0"/>
              <a:t>dml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run the </a:t>
            </a:r>
            <a:r>
              <a:rPr lang="en-US" dirty="0" err="1" smtClean="0"/>
              <a:t>dml</a:t>
            </a:r>
            <a:r>
              <a:rPr lang="en-US" dirty="0" smtClean="0"/>
              <a:t> (</a:t>
            </a:r>
            <a:r>
              <a:rPr lang="en-US" dirty="0" err="1" smtClean="0"/>
              <a:t>sakila-data.sql</a:t>
            </a:r>
            <a:r>
              <a:rPr lang="en-US" dirty="0" smtClean="0"/>
              <a:t>)</a:t>
            </a:r>
          </a:p>
          <a:p>
            <a:r>
              <a:rPr lang="en-US" dirty="0" smtClean="0"/>
              <a:t>I modified it slightly to comment out the MySQL triggers (damn </a:t>
            </a:r>
            <a:r>
              <a:rPr lang="en-US" dirty="0" err="1" smtClean="0"/>
              <a:t>freemysqlhosting</a:t>
            </a:r>
            <a:r>
              <a:rPr lang="en-US" dirty="0" smtClean="0"/>
              <a:t> doesn’t allow triggers</a:t>
            </a:r>
            <a:r>
              <a:rPr lang="en-US" dirty="0" smtClean="0"/>
              <a:t>).  If you want to try it, you might want to change the schema name in that </a:t>
            </a:r>
            <a:r>
              <a:rPr lang="en-US" dirty="0" err="1" smtClean="0"/>
              <a:t>sql</a:t>
            </a:r>
            <a:r>
              <a:rPr lang="en-US" dirty="0" smtClean="0"/>
              <a:t> file</a:t>
            </a:r>
            <a:endParaRPr lang="en-US" dirty="0" smtClean="0"/>
          </a:p>
          <a:p>
            <a:r>
              <a:rPr lang="en-US" dirty="0" smtClean="0"/>
              <a:t>Make sure the data is there</a:t>
            </a:r>
          </a:p>
          <a:p>
            <a:r>
              <a:rPr lang="en-US" dirty="0" smtClean="0"/>
              <a:t>Try a select &lt;schema&gt;.* from 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2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for the Java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engineering done.</a:t>
            </a:r>
          </a:p>
          <a:p>
            <a:r>
              <a:rPr lang="en-US" dirty="0" smtClean="0"/>
              <a:t>Now the reverse.</a:t>
            </a:r>
          </a:p>
          <a:p>
            <a:r>
              <a:rPr lang="en-US" dirty="0" smtClean="0"/>
              <a:t>First – what does reverse engineering mean from an ORM perspective?</a:t>
            </a:r>
          </a:p>
          <a:p>
            <a:r>
              <a:rPr lang="en-US" dirty="0" smtClean="0"/>
              <a:t>Well, if you have an existing schema/</a:t>
            </a:r>
            <a:r>
              <a:rPr lang="en-US" dirty="0" err="1" smtClean="0"/>
              <a:t>db</a:t>
            </a:r>
            <a:r>
              <a:rPr lang="en-US" dirty="0" smtClean="0"/>
              <a:t>, we are going to generate the model classes.</a:t>
            </a:r>
          </a:p>
          <a:p>
            <a:r>
              <a:rPr lang="en-US" dirty="0" smtClean="0"/>
              <a:t>Forwarding engineering in ORM mean you generate the schema from the model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the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Plugin name: </a:t>
            </a:r>
            <a:r>
              <a:rPr lang="en-US" dirty="0" err="1" smtClean="0"/>
              <a:t>Jboss</a:t>
            </a:r>
            <a:r>
              <a:rPr lang="en-US" dirty="0" smtClean="0"/>
              <a:t> Tools, Hibernate tools under Market place</a:t>
            </a:r>
          </a:p>
          <a:p>
            <a:r>
              <a:rPr lang="en-US" dirty="0" smtClean="0"/>
              <a:t>What’s the relationship between </a:t>
            </a:r>
            <a:r>
              <a:rPr lang="en-US" dirty="0" err="1" smtClean="0"/>
              <a:t>Jboss</a:t>
            </a:r>
            <a:r>
              <a:rPr lang="en-US" dirty="0" smtClean="0"/>
              <a:t> and Hibernate (and Spring)?  All are open source organizations.  Tell you honestly, I find their relationship to be quite confusing too.  </a:t>
            </a:r>
            <a:r>
              <a:rPr lang="en-US" dirty="0" err="1" smtClean="0"/>
              <a:t>Jboss</a:t>
            </a:r>
            <a:r>
              <a:rPr lang="en-US" dirty="0" smtClean="0"/>
              <a:t> and Spring have “families” of software components.  </a:t>
            </a:r>
            <a:r>
              <a:rPr lang="en-US" dirty="0" err="1" smtClean="0"/>
              <a:t>Jboss</a:t>
            </a:r>
            <a:r>
              <a:rPr lang="en-US" dirty="0" smtClean="0"/>
              <a:t> is more than just Java (it also has strong ties to Red Hat).  Spring is purely Java.  Hibernate is purely Java (but just for DB ORM)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is a bit buggy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Plugin uses an old version of slf4j … </a:t>
            </a:r>
            <a:r>
              <a:rPr lang="en-US" dirty="0" err="1" smtClean="0"/>
              <a:t>gotta</a:t>
            </a:r>
            <a:r>
              <a:rPr lang="en-US" dirty="0" smtClean="0"/>
              <a:t> match it with our pom.xml</a:t>
            </a:r>
          </a:p>
          <a:p>
            <a:r>
              <a:rPr lang="en-US" dirty="0"/>
              <a:t>&lt;</a:t>
            </a:r>
            <a:r>
              <a:rPr lang="en-US" dirty="0" err="1"/>
              <a:t>dependencyManagement</a:t>
            </a:r>
            <a:r>
              <a:rPr lang="en-US" dirty="0"/>
              <a:t>&gt;</a:t>
            </a:r>
          </a:p>
          <a:p>
            <a:r>
              <a:rPr lang="en-US" dirty="0" smtClean="0"/>
              <a:t>&lt;</a:t>
            </a:r>
            <a:r>
              <a:rPr lang="en-US" smtClean="0"/>
              <a:t>dependencies&gt;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dependency&gt;</a:t>
            </a:r>
          </a:p>
          <a:p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&gt;org.slf4j&lt;/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u="sng" dirty="0"/>
              <a:t>jul-to-slf4j&lt;/</a:t>
            </a:r>
            <a:r>
              <a:rPr lang="en-US" u="sng" dirty="0" err="1"/>
              <a:t>artifactId</a:t>
            </a:r>
            <a:r>
              <a:rPr lang="en-US" u="sng" dirty="0"/>
              <a:t>&gt;</a:t>
            </a:r>
          </a:p>
          <a:p>
            <a:r>
              <a:rPr lang="en-US" dirty="0"/>
              <a:t>&lt;version&gt;1.5.11&lt;/version&gt;</a:t>
            </a:r>
          </a:p>
          <a:p>
            <a:r>
              <a:rPr lang="en-US" dirty="0"/>
              <a:t>&lt;/dependency&gt;</a:t>
            </a:r>
          </a:p>
          <a:p>
            <a:r>
              <a:rPr lang="en-US" dirty="0"/>
              <a:t>&lt;/dependencies&gt;</a:t>
            </a:r>
          </a:p>
          <a:p>
            <a:r>
              <a:rPr lang="en-US" dirty="0"/>
              <a:t>&lt;/</a:t>
            </a:r>
            <a:r>
              <a:rPr lang="en-US" dirty="0" err="1"/>
              <a:t>dependencyManagement</a:t>
            </a:r>
            <a:r>
              <a:rPr lang="en-US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3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3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405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Reverse Engineering in ORM</vt:lpstr>
      <vt:lpstr>The database sample</vt:lpstr>
      <vt:lpstr>Sakila</vt:lpstr>
      <vt:lpstr>Forward Engineering  …</vt:lpstr>
      <vt:lpstr>Sakila (dml)</vt:lpstr>
      <vt:lpstr>Now for the Java side</vt:lpstr>
      <vt:lpstr>Download the plugin</vt:lpstr>
      <vt:lpstr>Plugin is a bit buggy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 in ORM</dc:title>
  <dc:creator>Henry</dc:creator>
  <cp:lastModifiedBy>Henry</cp:lastModifiedBy>
  <cp:revision>24</cp:revision>
  <dcterms:created xsi:type="dcterms:W3CDTF">2006-08-16T00:00:00Z</dcterms:created>
  <dcterms:modified xsi:type="dcterms:W3CDTF">2014-07-11T01:29:23Z</dcterms:modified>
</cp:coreProperties>
</file>