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4"/>
  </p:notesMasterIdLst>
  <p:handoutMasterIdLst>
    <p:handoutMasterId r:id="rId105"/>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394" r:id="rId10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5/30/2014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Assignment11/Final Project</a:t>
            </a:r>
          </a:p>
          <a:p>
            <a:r>
              <a:rPr lang="en-US" smtClean="0"/>
              <a:t>Package it up ;)</a:t>
            </a:r>
            <a:endParaRPr lang="en-US"/>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295400" y="2590800"/>
            <a:ext cx="6070893" cy="830997"/>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4536819" cy="1569660"/>
          </a:xfrm>
          <a:prstGeom prst="rect">
            <a:avLst/>
          </a:prstGeom>
        </p:spPr>
        <p:txBody>
          <a:bodyPr wrap="non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smtClean="0"/>
              <a:t>(</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endParaRPr lang="en-US" dirty="0" smtClean="0"/>
          </a:p>
          <a:p>
            <a:r>
              <a:rPr lang="en-US" dirty="0" smtClean="0"/>
              <a:t>Controller? </a:t>
            </a:r>
            <a:r>
              <a:rPr lang="en-US" dirty="0" smtClean="0"/>
              <a:t>(</a:t>
            </a:r>
            <a:r>
              <a:rPr lang="en-US" dirty="0" smtClean="0"/>
              <a:t>all the code </a:t>
            </a:r>
            <a:r>
              <a:rPr lang="en-US" smtClean="0"/>
              <a:t>for button clicks</a:t>
            </a:r>
            <a:r>
              <a:rPr lang="en-US" smtClean="0"/>
              <a:t>)</a:t>
            </a:r>
            <a:endParaRPr lang="en-US" dirty="0" smtClean="0"/>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32338</TotalTime>
  <Words>4579</Words>
  <Application>Microsoft Office PowerPoint</Application>
  <PresentationFormat>On-screen Show (4:3)</PresentationFormat>
  <Paragraphs>728</Paragraphs>
  <Slides>102</Slides>
  <Notes>6</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571</cp:revision>
  <cp:lastPrinted>2011-01-11T07:40:54Z</cp:lastPrinted>
  <dcterms:created xsi:type="dcterms:W3CDTF">2011-01-11T07:26:59Z</dcterms:created>
  <dcterms:modified xsi:type="dcterms:W3CDTF">2014-05-31T00:54:55Z</dcterms:modified>
</cp:coreProperties>
</file>