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61"/>
  </p:notesMasterIdLst>
  <p:handoutMasterIdLst>
    <p:handoutMasterId r:id="rId62"/>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15521</TotalTime>
  <Words>2053</Words>
  <Application>Microsoft Office PowerPoint</Application>
  <PresentationFormat>On-screen Show (4:3)</PresentationFormat>
  <Paragraphs>417</Paragraphs>
  <Slides>59</Slides>
  <Notes>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250</cp:revision>
  <cp:lastPrinted>2011-01-11T07:40:54Z</cp:lastPrinted>
  <dcterms:created xsi:type="dcterms:W3CDTF">2011-01-11T07:26:59Z</dcterms:created>
  <dcterms:modified xsi:type="dcterms:W3CDTF">2014-05-11T04:53:27Z</dcterms:modified>
</cp:coreProperties>
</file>