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49"/>
  </p:notesMasterIdLst>
  <p:handoutMasterIdLst>
    <p:handoutMasterId r:id="rId50"/>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Labs</a:t>
            </a:r>
            <a:r>
              <a:rPr lang="en-US" sz="2000" dirty="0" smtClean="0">
                <a:solidFill>
                  <a:schemeClr val="accent3"/>
                </a:solidFill>
              </a:rPr>
              <a:t> x 9</a:t>
            </a:r>
            <a:r>
              <a:rPr lang="en-US" sz="2000" dirty="0" smtClean="0"/>
              <a:t>	30%</a:t>
            </a:r>
          </a:p>
          <a:p>
            <a:pPr>
              <a:lnSpc>
                <a:spcPct val="90000"/>
              </a:lnSpc>
              <a:tabLst>
                <a:tab pos="2874963" algn="l"/>
              </a:tabLst>
            </a:pPr>
            <a:r>
              <a:rPr lang="en-US" sz="2000" dirty="0" smtClean="0"/>
              <a:t>Assignments</a:t>
            </a:r>
            <a:r>
              <a:rPr lang="en-US" sz="2000" dirty="0" smtClean="0">
                <a:solidFill>
                  <a:schemeClr val="accent3"/>
                </a:solidFill>
              </a:rPr>
              <a:t> x 2</a:t>
            </a:r>
            <a:r>
              <a:rPr lang="en-US" sz="2000" dirty="0" smtClean="0"/>
              <a:t>	20%</a:t>
            </a:r>
          </a:p>
          <a:p>
            <a:pPr>
              <a:lnSpc>
                <a:spcPct val="90000"/>
              </a:lnSpc>
              <a:tabLst>
                <a:tab pos="2874963" algn="l"/>
              </a:tabLst>
            </a:pPr>
            <a:r>
              <a:rPr lang="en-US" sz="2000" dirty="0" smtClean="0"/>
              <a:t>Quizzes</a:t>
            </a:r>
            <a:r>
              <a:rPr lang="en-US" sz="2000" dirty="0" smtClean="0">
                <a:solidFill>
                  <a:schemeClr val="accent3"/>
                </a:solidFill>
              </a:rPr>
              <a:t> x 4</a:t>
            </a:r>
            <a:r>
              <a:rPr lang="en-US" sz="2000" dirty="0" smtClean="0"/>
              <a:t>	10%</a:t>
            </a:r>
          </a:p>
          <a:p>
            <a:pPr>
              <a:lnSpc>
                <a:spcPct val="90000"/>
              </a:lnSpc>
              <a:tabLst>
                <a:tab pos="2874963" algn="l"/>
              </a:tabLst>
            </a:pPr>
            <a:r>
              <a:rPr lang="en-US" sz="2000" dirty="0" smtClean="0"/>
              <a:t>Mid term exam	10%</a:t>
            </a:r>
          </a:p>
          <a:p>
            <a:pPr>
              <a:lnSpc>
                <a:spcPct val="90000"/>
              </a:lnSpc>
              <a:tabLst>
                <a:tab pos="2874963" algn="l"/>
              </a:tabLst>
            </a:pPr>
            <a:r>
              <a:rPr lang="en-US" sz="2000" dirty="0" smtClean="0"/>
              <a:t>Final exam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14189</TotalTime>
  <Words>1575</Words>
  <Application>Microsoft Office PowerPoint</Application>
  <PresentationFormat>On-screen Show (4:3)</PresentationFormat>
  <Paragraphs>307</Paragraphs>
  <Slides>47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 Unicode MS</vt:lpstr>
      <vt:lpstr>MS PGothic</vt:lpstr>
      <vt:lpstr>Arial</vt:lpstr>
      <vt:lpstr>Arial Black</vt:lpstr>
      <vt:lpstr>Corbel</vt:lpstr>
      <vt:lpstr>Courier New</vt:lpstr>
      <vt:lpstr>Wingdings</vt:lpstr>
      <vt:lpstr>Wingdings 2</vt:lpstr>
      <vt:lpstr>Wingdings 3</vt: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215</cp:revision>
  <cp:lastPrinted>2011-01-11T07:40:54Z</cp:lastPrinted>
  <dcterms:created xsi:type="dcterms:W3CDTF">2011-01-11T07:26:59Z</dcterms:created>
  <dcterms:modified xsi:type="dcterms:W3CDTF">2014-05-10T02:55:04Z</dcterms:modified>
</cp:coreProperties>
</file>