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7/6/2014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7/6/2014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youtube.com/watch?v=4UBQ5y7eZeU" TargetMode="External"/><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Final Project</a:t>
            </a:r>
          </a:p>
          <a:p>
            <a:r>
              <a:rPr lang="en-US" dirty="0" smtClean="0"/>
              <a:t>Package it up ;)</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Create a </a:t>
            </a:r>
            <a:r>
              <a:rPr lang="en-US" dirty="0" err="1" smtClean="0"/>
              <a:t>GitHub</a:t>
            </a:r>
            <a:r>
              <a:rPr lang="en-US" dirty="0" smtClean="0"/>
              <a:t> Tag (tags are a good thing ;))</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a:t>
            </a:r>
            <a:r>
              <a:rPr lang="en-US" dirty="0" smtClean="0">
                <a:hlinkClick r:id="rId2"/>
              </a:rPr>
              <a:t>www.ratemyprofessors.com/AddRating.jsp?tid=1906738</a:t>
            </a:r>
            <a:endParaRPr lang="en-US" dirty="0" smtClean="0"/>
          </a:p>
          <a:p>
            <a:r>
              <a:rPr lang="en-US" dirty="0" err="1" smtClean="0"/>
              <a:t>Quis</a:t>
            </a:r>
            <a:r>
              <a:rPr lang="en-US" dirty="0" smtClean="0"/>
              <a:t> </a:t>
            </a:r>
            <a:r>
              <a:rPr lang="en-US" dirty="0" err="1" smtClean="0"/>
              <a:t>custodiet</a:t>
            </a:r>
            <a:r>
              <a:rPr lang="en-US" dirty="0" smtClean="0"/>
              <a:t> </a:t>
            </a:r>
            <a:r>
              <a:rPr lang="en-US" dirty="0" err="1" smtClean="0"/>
              <a:t>ipsos</a:t>
            </a:r>
            <a:r>
              <a:rPr lang="en-US" dirty="0" smtClean="0"/>
              <a:t> </a:t>
            </a:r>
            <a:r>
              <a:rPr lang="en-US" dirty="0" err="1" smtClean="0"/>
              <a:t>custodes</a:t>
            </a:r>
            <a:r>
              <a:rPr lang="en-US" dirty="0" smtClean="0"/>
              <a:t>? – A </a:t>
            </a:r>
            <a:r>
              <a:rPr lang="en-US" dirty="0" err="1" smtClean="0"/>
              <a:t>latin</a:t>
            </a:r>
            <a:r>
              <a:rPr lang="en-US" dirty="0" smtClean="0"/>
              <a:t> phrase (commonly taught by philosophers such as Socrates and Plato) used to describe the situation when a system with ultimate authority (such as a political system or even teaching system) becomes corrupt.  The translation is: “Who guards the guardians?” … in our case, who makes sure the teachers are teaching the right way or even teaching relevant information?  For those JLU (Justice League Unlimited) fans</a:t>
            </a:r>
            <a:r>
              <a:rPr lang="en-US" dirty="0"/>
              <a:t>: </a:t>
            </a:r>
            <a:r>
              <a:rPr lang="en-US" dirty="0">
                <a:hlinkClick r:id="rId3"/>
              </a:rPr>
              <a:t>https://</a:t>
            </a:r>
            <a:r>
              <a:rPr lang="en-US" dirty="0" smtClean="0">
                <a:hlinkClick r:id="rId3"/>
              </a:rPr>
              <a:t>www.youtube.com/watch?v=4UBQ5y7eZeU</a:t>
            </a:r>
            <a:r>
              <a:rPr lang="en-US" dirty="0" smtClean="0"/>
              <a:t> (minute: 1:45)</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different Swing widgets.  </a:t>
            </a:r>
            <a:r>
              <a:rPr lang="en-US" dirty="0"/>
              <a:t>E</a:t>
            </a:r>
            <a:r>
              <a:rPr lang="en-US" dirty="0" smtClean="0"/>
              <a:t>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See </a:t>
            </a:r>
            <a:r>
              <a:rPr lang="en-US" dirty="0" err="1" smtClean="0"/>
              <a:t>VanillaJDBC</a:t>
            </a:r>
            <a:r>
              <a:rPr lang="en-US" dirty="0"/>
              <a:t> </a:t>
            </a:r>
            <a:r>
              <a:rPr lang="en-US" dirty="0" smtClean="0"/>
              <a:t>(in the obsolete package)</a:t>
            </a:r>
          </a:p>
          <a:p>
            <a:r>
              <a:rPr lang="en-US" dirty="0" smtClean="0"/>
              <a:t>Vanilla JDBC (Java DB Connectivity) was the original programming </a:t>
            </a:r>
            <a:r>
              <a:rPr lang="en-US" dirty="0"/>
              <a:t>strategy (oh, its not that old – only 15 years old – sarcasm intended) on </a:t>
            </a:r>
            <a:r>
              <a:rPr lang="en-US" dirty="0" smtClean="0"/>
              <a:t>how to connect to the DBs</a:t>
            </a:r>
          </a:p>
          <a:p>
            <a:r>
              <a:rPr lang="en-US" dirty="0" smtClean="0"/>
              <a:t>SOMEHOW – this JDBC one day lecture got slipped into this course.  My GUT feel is that someone decided to recycle their Vanilla JDBC material (material written 10+ years ago) and use this as filler material.</a:t>
            </a:r>
          </a:p>
          <a:p>
            <a:r>
              <a:rPr lang="en-US" dirty="0" smtClean="0"/>
              <a:t>The GOOD news is that, the curriculum states that JDBC should be taught … but not how  - pronounced as: </a:t>
            </a:r>
            <a:r>
              <a:rPr lang="en-US" dirty="0" err="1" smtClean="0"/>
              <a:t>gotta</a:t>
            </a:r>
            <a:r>
              <a:rPr lang="en-US" dirty="0" smtClean="0"/>
              <a:t> love loopholes ;)</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Note that the </a:t>
            </a:r>
            <a:r>
              <a:rPr lang="en-US" dirty="0" err="1" smtClean="0"/>
              <a:t>TestDriver</a:t>
            </a:r>
            <a:r>
              <a:rPr lang="en-US" smtClean="0"/>
              <a:t> *must* </a:t>
            </a:r>
            <a:r>
              <a:rPr lang="en-US" dirty="0" smtClean="0"/>
              <a:t>be a parent package of both the repository class (next slide) and of the </a:t>
            </a:r>
            <a:r>
              <a:rPr lang="en-US" smtClean="0"/>
              <a:t>model package</a:t>
            </a:r>
          </a:p>
          <a:p>
            <a:r>
              <a:rPr lang="en-US" dirty="0" smtClean="0"/>
              <a:t>A </a:t>
            </a:r>
            <a:r>
              <a:rPr lang="en-US" dirty="0" smtClean="0"/>
              <a:t>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hibernate.properties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smtClean="0"/>
              <a:t>Assignment </a:t>
            </a:r>
            <a:r>
              <a:rPr lang="en-US"/>
              <a:t>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75779</TotalTime>
  <Words>6733</Words>
  <Application>Microsoft Office PowerPoint</Application>
  <PresentationFormat>On-screen Show (4:3)</PresentationFormat>
  <Paragraphs>809</Paragraphs>
  <Slides>108</Slides>
  <Notes>6</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hibernate.properties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656</cp:revision>
  <cp:lastPrinted>2011-01-11T07:40:54Z</cp:lastPrinted>
  <dcterms:created xsi:type="dcterms:W3CDTF">2011-01-11T07:26:59Z</dcterms:created>
  <dcterms:modified xsi:type="dcterms:W3CDTF">2014-07-07T06:53:41Z</dcterms:modified>
</cp:coreProperties>
</file>