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204"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6/22/2014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r>
              <a:rPr lang="en-US" sz="2000" dirty="0" smtClean="0"/>
              <a:t>%</a:t>
            </a:r>
          </a:p>
          <a:p>
            <a:pPr>
              <a:lnSpc>
                <a:spcPct val="90000"/>
              </a:lnSpc>
              <a:tabLst>
                <a:tab pos="2874963" algn="l"/>
              </a:tabLst>
            </a:pPr>
            <a:r>
              <a:rPr lang="en-US" sz="2000" dirty="0" smtClean="0"/>
              <a:t>Final Project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solidFill>
                  <a:srgbClr val="FF6600"/>
                </a:solidFill>
              </a:rPr>
              <a:t>%</a:t>
            </a:r>
            <a:r>
              <a:rPr lang="en-US" sz="2000" dirty="0" smtClean="0"/>
              <a:t> on the final exam to pass the </a:t>
            </a:r>
            <a:r>
              <a:rPr lang="en-US" sz="2000" dirty="0" smtClean="0"/>
              <a:t>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In </a:t>
            </a:r>
            <a:r>
              <a:rPr lang="en-US" dirty="0" err="1" smtClean="0"/>
              <a:t>hindsind</a:t>
            </a:r>
            <a:r>
              <a:rPr lang="en-US" dirty="0" smtClean="0"/>
              <a:t>, 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68262</TotalTime>
  <Words>6494</Words>
  <Application>Microsoft Office PowerPoint</Application>
  <PresentationFormat>On-screen Show (4:3)</PresentationFormat>
  <Paragraphs>802</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640</cp:revision>
  <cp:lastPrinted>2011-01-11T07:40:54Z</cp:lastPrinted>
  <dcterms:created xsi:type="dcterms:W3CDTF">2011-01-11T07:26:59Z</dcterms:created>
  <dcterms:modified xsi:type="dcterms:W3CDTF">2014-06-25T23:28:46Z</dcterms:modified>
</cp:coreProperties>
</file>