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9"/>
  </p:notesMasterIdLst>
  <p:handoutMasterIdLst>
    <p:handoutMasterId r:id="rId120"/>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6" r:id="rId99"/>
    <p:sldId id="440" r:id="rId100"/>
    <p:sldId id="441" r:id="rId101"/>
    <p:sldId id="443" r:id="rId102"/>
    <p:sldId id="444" r:id="rId103"/>
    <p:sldId id="445" r:id="rId104"/>
    <p:sldId id="409" r:id="rId105"/>
    <p:sldId id="425" r:id="rId106"/>
    <p:sldId id="442" r:id="rId107"/>
    <p:sldId id="411" r:id="rId108"/>
    <p:sldId id="427" r:id="rId109"/>
    <p:sldId id="426" r:id="rId110"/>
    <p:sldId id="413" r:id="rId111"/>
    <p:sldId id="389" r:id="rId112"/>
    <p:sldId id="390" r:id="rId113"/>
    <p:sldId id="391" r:id="rId114"/>
    <p:sldId id="392" r:id="rId115"/>
    <p:sldId id="414" r:id="rId116"/>
    <p:sldId id="393" r:id="rId117"/>
    <p:sldId id="394" r:id="rId1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0914100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26562054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27374003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7253240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104</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4982039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36115073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32388986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109</a:t>
            </a:fld>
            <a:endParaRPr lang="en-US"/>
          </a:p>
        </p:txBody>
      </p:sp>
    </p:spTree>
    <p:extLst>
      <p:ext uri="{BB962C8B-B14F-4D97-AF65-F5344CB8AC3E}">
        <p14:creationId xmlns:p14="http://schemas.microsoft.com/office/powerpoint/2010/main" val="66458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115</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116</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117</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fontScale="92500"/>
          </a:bodyPr>
          <a:lstStyle/>
          <a:p>
            <a:r>
              <a:rPr lang="en-US" dirty="0" smtClean="0"/>
              <a:t>Annotate with @Entity (pretty important)</a:t>
            </a:r>
          </a:p>
          <a:p>
            <a:r>
              <a:rPr lang="en-US" dirty="0" smtClean="0"/>
              <a:t>Add a @Id (so-so important) to the primary key</a:t>
            </a:r>
          </a:p>
          <a:p>
            <a:r>
              <a:rPr lang="en-US" dirty="0" smtClean="0"/>
              <a:t>Add </a:t>
            </a:r>
            <a:r>
              <a:rPr lang="en-US" dirty="0" smtClean="0"/>
              <a:t>@</a:t>
            </a:r>
            <a:r>
              <a:rPr lang="en-US" dirty="0" err="1" smtClean="0"/>
              <a:t>ManyToMany</a:t>
            </a:r>
            <a:r>
              <a:rPr lang="en-US" dirty="0" smtClean="0"/>
              <a:t> relationship</a:t>
            </a:r>
          </a:p>
          <a:p>
            <a:pPr lvl="1"/>
            <a:r>
              <a:rPr lang="en-US" dirty="0" smtClean="0"/>
              <a:t>Right now, the </a:t>
            </a:r>
            <a:r>
              <a:rPr lang="en-US" dirty="0" err="1" smtClean="0"/>
              <a:t>ManyToMany</a:t>
            </a:r>
            <a:r>
              <a:rPr lang="en-US" dirty="0" smtClean="0"/>
              <a:t> annotation with the </a:t>
            </a:r>
            <a:r>
              <a:rPr lang="en-US" dirty="0" err="1" smtClean="0"/>
              <a:t>JoinTable</a:t>
            </a:r>
            <a:r>
              <a:rPr lang="en-US" dirty="0" smtClean="0"/>
              <a:t>, </a:t>
            </a:r>
            <a:r>
              <a:rPr lang="en-US" dirty="0" err="1" smtClean="0"/>
              <a:t>JoinColumn</a:t>
            </a:r>
            <a:r>
              <a:rPr lang="en-US" dirty="0" smtClean="0"/>
              <a:t> might be a tad bit confusing.  Just try to “see and follow the pattern” with the Teacher/Student model.  </a:t>
            </a:r>
            <a:r>
              <a:rPr lang="en-US" dirty="0"/>
              <a:t>All see: http://en.wikibooks.org/wiki/Java_Persistence/ManyToMany</a:t>
            </a:r>
            <a:endParaRPr lang="en-US" dirty="0" smtClean="0"/>
          </a:p>
          <a:p>
            <a:r>
              <a:rPr lang="en-US" dirty="0" smtClean="0"/>
              <a:t>See </a:t>
            </a:r>
            <a:r>
              <a:rPr lang="en-US" dirty="0" smtClean="0"/>
              <a:t>day09.model.Teacher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24336</TotalTime>
  <Words>5863</Words>
  <Application>Microsoft Office PowerPoint</Application>
  <PresentationFormat>On-screen Show (4:3)</PresentationFormat>
  <Paragraphs>876</Paragraphs>
  <Slides>117</Slides>
  <Notes>6</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521</cp:revision>
  <cp:lastPrinted>2011-01-11T07:40:54Z</cp:lastPrinted>
  <dcterms:created xsi:type="dcterms:W3CDTF">2011-01-11T07:26:59Z</dcterms:created>
  <dcterms:modified xsi:type="dcterms:W3CDTF">2014-05-23T06:03:40Z</dcterms:modified>
</cp:coreProperties>
</file>