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a:t>
            </a:r>
            <a:r>
              <a:rPr lang="en-US" smtClean="0"/>
              <a:t>doesn’t </a:t>
            </a:r>
            <a:r>
              <a:rPr lang="en-US" smtClean="0"/>
              <a:t>extend </a:t>
            </a:r>
            <a:r>
              <a:rPr lang="en-US" dirty="0" smtClean="0"/>
              <a:t>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smtClean="0"/>
              <a:t>(</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endParaRPr lang="en-US" dirty="0" smtClean="0"/>
          </a:p>
          <a:p>
            <a:r>
              <a:rPr lang="en-US" dirty="0" smtClean="0"/>
              <a:t>Controller? </a:t>
            </a:r>
            <a:r>
              <a:rPr lang="en-US" dirty="0" smtClean="0"/>
              <a:t>(</a:t>
            </a:r>
            <a:r>
              <a:rPr lang="en-US" dirty="0" smtClean="0"/>
              <a:t>all the code for button clicks</a:t>
            </a:r>
            <a:r>
              <a:rPr lang="en-US" dirty="0" smtClean="0"/>
              <a:t>)</a:t>
            </a:r>
            <a:endParaRPr lang="en-US" dirty="0" smtClean="0"/>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39482</TotalTime>
  <Words>4579</Words>
  <Application>Microsoft Office PowerPoint</Application>
  <PresentationFormat>On-screen Show (4:3)</PresentationFormat>
  <Paragraphs>728</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572</cp:revision>
  <cp:lastPrinted>2011-01-11T07:40:54Z</cp:lastPrinted>
  <dcterms:created xsi:type="dcterms:W3CDTF">2011-01-11T07:26:59Z</dcterms:created>
  <dcterms:modified xsi:type="dcterms:W3CDTF">2014-06-04T23:58:10Z</dcterms:modified>
</cp:coreProperties>
</file>