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8"/>
  </p:notesMasterIdLst>
  <p:handoutMasterIdLst>
    <p:handoutMasterId r:id="rId119"/>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3" r:id="rId101"/>
    <p:sldId id="444" r:id="rId102"/>
    <p:sldId id="445" r:id="rId103"/>
    <p:sldId id="409" r:id="rId104"/>
    <p:sldId id="425" r:id="rId105"/>
    <p:sldId id="442" r:id="rId106"/>
    <p:sldId id="411" r:id="rId107"/>
    <p:sldId id="427" r:id="rId108"/>
    <p:sldId id="426" r:id="rId109"/>
    <p:sldId id="413" r:id="rId110"/>
    <p:sldId id="389" r:id="rId111"/>
    <p:sldId id="390" r:id="rId112"/>
    <p:sldId id="391" r:id="rId113"/>
    <p:sldId id="392" r:id="rId114"/>
    <p:sldId id="414" r:id="rId115"/>
    <p:sldId id="393" r:id="rId116"/>
    <p:sldId id="394" r:id="rId1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smtClean="0"/>
              <a:t>See: 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265620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7374003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725324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498203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6115073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2388986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6645853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23524</TotalTime>
  <Words>5809</Words>
  <Application>Microsoft Office PowerPoint</Application>
  <PresentationFormat>On-screen Show (4:3)</PresentationFormat>
  <Paragraphs>873</Paragraphs>
  <Slides>116</Slides>
  <Notes>6</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515</cp:revision>
  <cp:lastPrinted>2011-01-11T07:40:54Z</cp:lastPrinted>
  <dcterms:created xsi:type="dcterms:W3CDTF">2011-01-11T07:26:59Z</dcterms:created>
  <dcterms:modified xsi:type="dcterms:W3CDTF">2014-05-22T16:31:36Z</dcterms:modified>
</cp:coreProperties>
</file>