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04"/>
  </p:notesMasterIdLst>
  <p:handoutMasterIdLst>
    <p:handoutMasterId r:id="rId105"/>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22" r:id="rId70"/>
    <p:sldId id="423" r:id="rId71"/>
    <p:sldId id="406" r:id="rId72"/>
    <p:sldId id="407" r:id="rId73"/>
    <p:sldId id="428" r:id="rId74"/>
    <p:sldId id="429" r:id="rId75"/>
    <p:sldId id="430" r:id="rId76"/>
    <p:sldId id="431" r:id="rId77"/>
    <p:sldId id="432" r:id="rId78"/>
    <p:sldId id="433" r:id="rId79"/>
    <p:sldId id="434" r:id="rId80"/>
    <p:sldId id="435" r:id="rId81"/>
    <p:sldId id="436" r:id="rId82"/>
    <p:sldId id="437" r:id="rId83"/>
    <p:sldId id="439" r:id="rId84"/>
    <p:sldId id="446" r:id="rId85"/>
    <p:sldId id="440" r:id="rId86"/>
    <p:sldId id="441" r:id="rId87"/>
    <p:sldId id="443" r:id="rId88"/>
    <p:sldId id="444" r:id="rId89"/>
    <p:sldId id="445" r:id="rId90"/>
    <p:sldId id="409" r:id="rId91"/>
    <p:sldId id="448" r:id="rId92"/>
    <p:sldId id="411" r:id="rId93"/>
    <p:sldId id="425" r:id="rId94"/>
    <p:sldId id="426" r:id="rId95"/>
    <p:sldId id="442" r:id="rId96"/>
    <p:sldId id="449" r:id="rId97"/>
    <p:sldId id="427" r:id="rId98"/>
    <p:sldId id="451" r:id="rId99"/>
    <p:sldId id="452" r:id="rId100"/>
    <p:sldId id="453" r:id="rId101"/>
    <p:sldId id="450" r:id="rId102"/>
    <p:sldId id="394" r:id="rId10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5/30/2014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pages, just create a branch called </a:t>
            </a:r>
            <a:r>
              <a:rPr lang="en-US" dirty="0" err="1" smtClean="0"/>
              <a:t>gh</a:t>
            </a:r>
            <a:r>
              <a:rPr lang="en-US" dirty="0" smtClean="0"/>
              <a:t>-pages</a:t>
            </a:r>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984643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Assignment11/Final Project</a:t>
            </a:r>
          </a:p>
          <a:p>
            <a:r>
              <a:rPr lang="en-US" smtClean="0"/>
              <a:t>Package it up ;)</a:t>
            </a:r>
            <a:endParaRPr lang="en-US"/>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5182328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102</a:t>
            </a:fld>
            <a:endParaRPr lang="en-CA"/>
          </a:p>
        </p:txBody>
      </p:sp>
      <p:sp>
        <p:nvSpPr>
          <p:cNvPr id="4" name="TextBox 3"/>
          <p:cNvSpPr txBox="1"/>
          <p:nvPr/>
        </p:nvSpPr>
        <p:spPr>
          <a:xfrm>
            <a:off x="1295400" y="2590800"/>
            <a:ext cx="6070893" cy="830997"/>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doesn’t </a:t>
            </a:r>
            <a:r>
              <a:rPr lang="en-US" dirty="0" smtClean="0"/>
              <a:t>extend </a:t>
            </a:r>
            <a:r>
              <a:rPr lang="en-US" dirty="0" smtClean="0"/>
              <a:t>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3046988"/>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a:t>
            </a:r>
            <a:r>
              <a:rPr lang="en-US" dirty="0" smtClean="0"/>
              <a:t>Iterator</a:t>
            </a:r>
          </a:p>
          <a:p>
            <a:endParaRPr lang="en-US" dirty="0"/>
          </a:p>
          <a:p>
            <a:r>
              <a:rPr lang="en-US" dirty="0" smtClean="0"/>
              <a:t>See: </a:t>
            </a:r>
            <a:r>
              <a:rPr lang="en-US" dirty="0" err="1" smtClean="0"/>
              <a:t>DeleteFromCollection</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228600" y="1295401"/>
            <a:ext cx="8382000" cy="6001643"/>
          </a:xfrm>
          <a:prstGeom prst="rect">
            <a:avLst/>
          </a:prstGeom>
          <a:noFill/>
        </p:spPr>
        <p:txBody>
          <a:bodyPr wrap="squar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a:t>
            </a:r>
            <a:r>
              <a:rPr lang="en-US" dirty="0" smtClean="0"/>
              <a:t>Project – this should get rid of the compile errors</a:t>
            </a:r>
            <a:endParaRPr lang="en-US" dirty="0" smtClean="0"/>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609600" y="1371600"/>
            <a:ext cx="7379393" cy="3416320"/>
          </a:xfrm>
          <a:prstGeom prst="rect">
            <a:avLst/>
          </a:prstGeom>
        </p:spPr>
        <p:txBody>
          <a:bodyPr wrap="squar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a:t>
            </a:r>
            <a:r>
              <a:rPr lang="en-US" dirty="0" smtClean="0"/>
              <a:t>midterm!!!!!!!</a:t>
            </a:r>
          </a:p>
          <a:p>
            <a:r>
              <a:rPr lang="en-US" dirty="0" smtClean="0"/>
              <a:t>Hint – I put </a:t>
            </a:r>
            <a:r>
              <a:rPr lang="en-US" dirty="0" err="1" smtClean="0"/>
              <a:t>easter</a:t>
            </a:r>
            <a:r>
              <a:rPr lang="en-US" dirty="0" smtClean="0"/>
              <a:t> eggs in my</a:t>
            </a:r>
          </a:p>
          <a:p>
            <a:r>
              <a:rPr lang="en-US" dirty="0" smtClean="0"/>
              <a:t>Comp2613 project repo … hint: Wow</a:t>
            </a:r>
          </a:p>
          <a:p>
            <a:r>
              <a:rPr lang="en-US" dirty="0" smtClean="0"/>
              <a:t>Next class – half the class (beginning of the class will</a:t>
            </a:r>
          </a:p>
          <a:p>
            <a:r>
              <a:rPr lang="en-US" dirty="0" smtClean="0"/>
              <a:t>Be a lecture on Swing) and the other half will be </a:t>
            </a:r>
            <a:r>
              <a:rPr lang="en-US" smtClean="0"/>
              <a:t>the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a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a different Swing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69</a:t>
            </a:fld>
            <a:endParaRPr lang="en-US"/>
          </a:p>
        </p:txBody>
      </p:sp>
    </p:spTree>
    <p:extLst>
      <p:ext uri="{BB962C8B-B14F-4D97-AF65-F5344CB8AC3E}">
        <p14:creationId xmlns:p14="http://schemas.microsoft.com/office/powerpoint/2010/main" val="152661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3094578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41840310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721228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4886702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15145288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17041086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3722407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a:t>
            </a:r>
            <a:r>
              <a:rPr lang="en-US" smtClean="0"/>
              <a:t>do - that </a:t>
            </a:r>
            <a:r>
              <a:rPr lang="en-US" dirty="0" smtClean="0"/>
              <a:t>was an in memory 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3789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31065127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5513295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3864201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26141850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3091410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26562054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737400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372532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90</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2752244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92</a:t>
            </a:fld>
            <a:endParaRPr lang="en-CA"/>
          </a:p>
        </p:txBody>
      </p:sp>
      <p:sp>
        <p:nvSpPr>
          <p:cNvPr id="4" name="TextBox 3"/>
          <p:cNvSpPr txBox="1"/>
          <p:nvPr/>
        </p:nvSpPr>
        <p:spPr>
          <a:xfrm>
            <a:off x="1371600" y="2209800"/>
            <a:ext cx="2050561" cy="461665"/>
          </a:xfrm>
          <a:prstGeom prst="rect">
            <a:avLst/>
          </a:prstGeom>
          <a:noFill/>
        </p:spPr>
        <p:txBody>
          <a:bodyPr wrap="none" rtlCol="0">
            <a:spAutoFit/>
          </a:bodyPr>
          <a:lstStyle/>
          <a:p>
            <a:r>
              <a:rPr lang="en-US" dirty="0" smtClean="0"/>
              <a:t>Assignment 9</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4982039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6645853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6115073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2596901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smtClean="0"/>
              <a:t>(</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endParaRPr lang="en-US" dirty="0" smtClean="0"/>
          </a:p>
          <a:p>
            <a:r>
              <a:rPr lang="en-US" dirty="0" smtClean="0"/>
              <a:t>Controller? </a:t>
            </a:r>
            <a:r>
              <a:rPr lang="en-US" dirty="0" smtClean="0"/>
              <a:t>(</a:t>
            </a:r>
            <a:r>
              <a:rPr lang="en-US" dirty="0" smtClean="0"/>
              <a:t>all the code for button clicks</a:t>
            </a:r>
            <a:r>
              <a:rPr lang="en-US" dirty="0" smtClean="0"/>
              <a:t>)</a:t>
            </a:r>
            <a:endParaRPr lang="en-US" dirty="0" smtClean="0"/>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32388986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35665197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now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3392294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49584</TotalTime>
  <Words>4624</Words>
  <Application>Microsoft Office PowerPoint</Application>
  <PresentationFormat>On-screen Show (4:3)</PresentationFormat>
  <Paragraphs>734</Paragraphs>
  <Slides>102</Slides>
  <Notes>6</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This is where the course becomes … “your” project</vt:lpstr>
      <vt:lpstr>Homework</vt:lpstr>
      <vt:lpstr>Any questions so far  </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now – now what?</vt:lpstr>
      <vt:lpstr>GitHub Pages</vt:lpstr>
      <vt:lpstr>Homework</vt:lpstr>
      <vt:lpstr>The End</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578</cp:revision>
  <cp:lastPrinted>2011-01-11T07:40:54Z</cp:lastPrinted>
  <dcterms:created xsi:type="dcterms:W3CDTF">2011-01-11T07:26:59Z</dcterms:created>
  <dcterms:modified xsi:type="dcterms:W3CDTF">2014-06-12T00:20:17Z</dcterms:modified>
</cp:coreProperties>
</file>