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  <p:sldId id="35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package-summa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Core API classes can be found in </a:t>
            </a:r>
            <a:r>
              <a:rPr lang="en-US" dirty="0" smtClean="0"/>
              <a:t>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particular, I’d like to focus 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java.math</a:t>
            </a:r>
            <a:r>
              <a:rPr lang="en-US" dirty="0" smtClean="0"/>
              <a:t> belongs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</a:t>
            </a:r>
            <a:r>
              <a:rPr lang="en-US" dirty="0" smtClean="0"/>
              <a:t>Integer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as exciting as its sibling … </a:t>
            </a:r>
            <a:r>
              <a:rPr lang="en-US" dirty="0" err="1" smtClean="0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</a:t>
            </a:r>
            <a:r>
              <a:rPr lang="en-US" smtClean="0"/>
              <a:t>BigDecimalExample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2362200"/>
            <a:ext cx="7601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(Demo)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(Demo)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java.util.Timer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144780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BRIEFLY: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13948</TotalTime>
  <Words>1109</Words>
  <Application>Microsoft Office PowerPoint</Application>
  <PresentationFormat>On-screen Show (4:3)</PresentationFormat>
  <Paragraphs>244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More about Exceptions</vt:lpstr>
      <vt:lpstr>Why have unchecked exceptions?</vt:lpstr>
      <vt:lpstr>Homework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170</cp:revision>
  <cp:lastPrinted>2011-01-11T07:40:54Z</cp:lastPrinted>
  <dcterms:created xsi:type="dcterms:W3CDTF">2011-01-11T07:26:59Z</dcterms:created>
  <dcterms:modified xsi:type="dcterms:W3CDTF">2014-04-28T03:43:21Z</dcterms:modified>
</cp:coreProperties>
</file>