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85"/>
  </p:notesMasterIdLst>
  <p:handoutMasterIdLst>
    <p:handoutMasterId r:id="rId86"/>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8" r:id="rId60"/>
    <p:sldId id="380" r:id="rId61"/>
    <p:sldId id="381" r:id="rId62"/>
    <p:sldId id="382" r:id="rId63"/>
    <p:sldId id="379" r:id="rId64"/>
    <p:sldId id="383" r:id="rId65"/>
    <p:sldId id="384" r:id="rId66"/>
    <p:sldId id="385" r:id="rId67"/>
    <p:sldId id="386" r:id="rId68"/>
    <p:sldId id="387" r:id="rId69"/>
    <p:sldId id="402" r:id="rId70"/>
    <p:sldId id="388" r:id="rId71"/>
    <p:sldId id="395" r:id="rId72"/>
    <p:sldId id="396" r:id="rId73"/>
    <p:sldId id="397" r:id="rId74"/>
    <p:sldId id="398" r:id="rId75"/>
    <p:sldId id="399" r:id="rId76"/>
    <p:sldId id="400" r:id="rId77"/>
    <p:sldId id="401" r:id="rId78"/>
    <p:sldId id="389" r:id="rId79"/>
    <p:sldId id="390" r:id="rId80"/>
    <p:sldId id="391" r:id="rId81"/>
    <p:sldId id="392" r:id="rId82"/>
    <p:sldId id="393" r:id="rId83"/>
    <p:sldId id="394" r:id="rId8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r>
              <a:rPr lang="en-US" dirty="0" smtClean="0"/>
              <a:t>)</a:t>
            </a:r>
          </a:p>
          <a:p>
            <a:r>
              <a:rPr lang="en-US" dirty="0" smtClean="0"/>
              <a:t>Iterator – if you want to remove something from a List,</a:t>
            </a:r>
          </a:p>
          <a:p>
            <a:r>
              <a:rPr lang="en-US" smtClean="0"/>
              <a:t>Use Iterator</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Rectangle 3"/>
          <p:cNvSpPr/>
          <p:nvPr/>
        </p:nvSpPr>
        <p:spPr>
          <a:xfrm>
            <a:off x="2760446" y="3198168"/>
            <a:ext cx="2787943" cy="830997"/>
          </a:xfrm>
          <a:prstGeom prst="rect">
            <a:avLst/>
          </a:prstGeom>
        </p:spPr>
        <p:txBody>
          <a:bodyPr wrap="none">
            <a:spAutoFit/>
          </a:bodyPr>
          <a:lstStyle/>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2308324"/>
          </a:xfrm>
          <a:prstGeom prst="rect">
            <a:avLst/>
          </a:prstGeom>
          <a:noFill/>
        </p:spPr>
        <p:txBody>
          <a:bodyPr wrap="square" rtlCol="0">
            <a:spAutoFit/>
          </a:bodyPr>
          <a:lstStyle/>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828800" y="2133600"/>
            <a:ext cx="6572633" cy="3416320"/>
          </a:xfrm>
          <a:prstGeom prst="rect">
            <a:avLst/>
          </a:prstGeom>
          <a:noFill/>
        </p:spPr>
        <p:txBody>
          <a:bodyPr wrap="non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066800" y="2133600"/>
            <a:ext cx="5962723" cy="461665"/>
          </a:xfrm>
          <a:prstGeom prst="rect">
            <a:avLst/>
          </a:prstGeom>
          <a:noFill/>
        </p:spPr>
        <p:txBody>
          <a:bodyPr wrap="none" rtlCol="0">
            <a:spAutoFit/>
          </a:bodyPr>
          <a:lstStyle/>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19917</TotalTime>
  <Words>3297</Words>
  <Application>Microsoft Office PowerPoint</Application>
  <PresentationFormat>On-screen Show (4:3)</PresentationFormat>
  <Paragraphs>602</Paragraphs>
  <Slides>83</Slides>
  <Notes>8</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About Git timestamps / Midterm</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Food for thought…</vt:lpstr>
      <vt:lpstr>Well, what else did we learn?</vt:lpstr>
      <vt:lpstr>Git, Github</vt:lpstr>
      <vt:lpstr>MVC</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324</cp:revision>
  <cp:lastPrinted>2011-01-11T07:40:54Z</cp:lastPrinted>
  <dcterms:created xsi:type="dcterms:W3CDTF">2011-01-11T07:26:59Z</dcterms:created>
  <dcterms:modified xsi:type="dcterms:W3CDTF">2014-05-14T06:09:23Z</dcterms:modified>
</cp:coreProperties>
</file>