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93"/>
  </p:notesMasterIdLst>
  <p:handoutMasterIdLst>
    <p:handoutMasterId r:id="rId94"/>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337" r:id="rId18"/>
    <p:sldId id="338" r:id="rId19"/>
    <p:sldId id="339" r:id="rId20"/>
    <p:sldId id="340" r:id="rId21"/>
    <p:sldId id="341" r:id="rId22"/>
    <p:sldId id="343" r:id="rId23"/>
    <p:sldId id="342" r:id="rId24"/>
    <p:sldId id="344" r:id="rId25"/>
    <p:sldId id="345" r:id="rId26"/>
    <p:sldId id="346" r:id="rId27"/>
    <p:sldId id="347" r:id="rId28"/>
    <p:sldId id="355" r:id="rId29"/>
    <p:sldId id="348" r:id="rId30"/>
    <p:sldId id="349" r:id="rId31"/>
    <p:sldId id="350" r:id="rId32"/>
    <p:sldId id="351" r:id="rId33"/>
    <p:sldId id="352" r:id="rId34"/>
    <p:sldId id="353" r:id="rId35"/>
    <p:sldId id="334" r:id="rId36"/>
    <p:sldId id="354" r:id="rId37"/>
    <p:sldId id="356" r:id="rId38"/>
    <p:sldId id="357" r:id="rId39"/>
    <p:sldId id="358" r:id="rId40"/>
    <p:sldId id="359" r:id="rId41"/>
    <p:sldId id="360" r:id="rId42"/>
    <p:sldId id="361" r:id="rId43"/>
    <p:sldId id="362" r:id="rId44"/>
    <p:sldId id="363" r:id="rId45"/>
    <p:sldId id="364" r:id="rId46"/>
    <p:sldId id="365" r:id="rId47"/>
    <p:sldId id="366" r:id="rId48"/>
    <p:sldId id="367" r:id="rId49"/>
    <p:sldId id="368" r:id="rId50"/>
    <p:sldId id="369" r:id="rId51"/>
    <p:sldId id="370" r:id="rId52"/>
    <p:sldId id="371" r:id="rId53"/>
    <p:sldId id="372" r:id="rId54"/>
    <p:sldId id="373" r:id="rId55"/>
    <p:sldId id="374" r:id="rId56"/>
    <p:sldId id="375" r:id="rId57"/>
    <p:sldId id="376" r:id="rId58"/>
    <p:sldId id="378" r:id="rId59"/>
    <p:sldId id="380" r:id="rId60"/>
    <p:sldId id="381" r:id="rId61"/>
    <p:sldId id="382" r:id="rId62"/>
    <p:sldId id="379" r:id="rId63"/>
    <p:sldId id="383" r:id="rId64"/>
    <p:sldId id="384" r:id="rId65"/>
    <p:sldId id="385" r:id="rId66"/>
    <p:sldId id="386" r:id="rId67"/>
    <p:sldId id="387" r:id="rId68"/>
    <p:sldId id="406" r:id="rId69"/>
    <p:sldId id="407" r:id="rId70"/>
    <p:sldId id="402" r:id="rId71"/>
    <p:sldId id="388" r:id="rId72"/>
    <p:sldId id="395" r:id="rId73"/>
    <p:sldId id="396" r:id="rId74"/>
    <p:sldId id="397" r:id="rId75"/>
    <p:sldId id="398" r:id="rId76"/>
    <p:sldId id="399" r:id="rId77"/>
    <p:sldId id="400" r:id="rId78"/>
    <p:sldId id="401" r:id="rId79"/>
    <p:sldId id="408" r:id="rId80"/>
    <p:sldId id="409" r:id="rId81"/>
    <p:sldId id="410" r:id="rId82"/>
    <p:sldId id="411" r:id="rId83"/>
    <p:sldId id="412" r:id="rId84"/>
    <p:sldId id="413" r:id="rId85"/>
    <p:sldId id="389" r:id="rId86"/>
    <p:sldId id="390" r:id="rId87"/>
    <p:sldId id="391" r:id="rId88"/>
    <p:sldId id="392" r:id="rId89"/>
    <p:sldId id="414" r:id="rId90"/>
    <p:sldId id="393" r:id="rId91"/>
    <p:sldId id="394" r:id="rId9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4" name="TextBox 3"/>
          <p:cNvSpPr txBox="1"/>
          <p:nvPr/>
        </p:nvSpPr>
        <p:spPr>
          <a:xfrm>
            <a:off x="990600" y="1676400"/>
            <a:ext cx="7871065" cy="3046988"/>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a:t>
            </a:r>
            <a:r>
              <a:rPr lang="en-US" dirty="0" smtClean="0"/>
              <a:t>them</a:t>
            </a:r>
          </a:p>
          <a:p>
            <a:pPr marL="342900" indent="-342900">
              <a:buFont typeface="Arial" pitchFamily="34" charset="0"/>
              <a:buChar char="•"/>
            </a:pPr>
            <a:r>
              <a:rPr lang="en-US" dirty="0" smtClean="0"/>
              <a:t>Change your Build Path to use JDK1.7</a:t>
            </a:r>
          </a:p>
          <a:p>
            <a:pPr marL="342900" indent="-342900">
              <a:buFont typeface="Arial" pitchFamily="34" charset="0"/>
              <a:buChar char="•"/>
            </a:pPr>
            <a:r>
              <a:rPr lang="en-US" dirty="0" smtClean="0"/>
              <a:t>Fix </a:t>
            </a:r>
            <a:r>
              <a:rPr lang="en-US" dirty="0"/>
              <a:t>your import of </a:t>
            </a: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With Maven (</a:t>
            </a:r>
            <a:r>
              <a:rPr lang="en-US" smtClean="0"/>
              <a:t>if necessary)</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a:t>
            </a:r>
            <a:r>
              <a:rPr lang="en-US" dirty="0" smtClean="0"/>
              <a:t>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r>
              <a:rPr lang="en-US" dirty="0" smtClean="0"/>
              <a:t>)</a:t>
            </a:r>
          </a:p>
          <a:p>
            <a:r>
              <a:rPr lang="en-US" dirty="0" smtClean="0"/>
              <a:t>Iterator – if you want to remove something from a List,</a:t>
            </a:r>
          </a:p>
          <a:p>
            <a:r>
              <a:rPr lang="en-US" dirty="0" smtClean="0"/>
              <a:t>Use Iterator</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r>
              <a:rPr lang="en-US" dirty="0" smtClean="0"/>
              <a:t>:</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10</a:t>
            </a:r>
            <a:r>
              <a:rPr lang="en-US" sz="2000" dirty="0" smtClean="0"/>
              <a:t>	</a:t>
            </a:r>
            <a:r>
              <a:rPr lang="en-US" sz="2000" dirty="0"/>
              <a:t>2</a:t>
            </a:r>
            <a:r>
              <a:rPr lang="en-US" sz="2000" dirty="0" smtClean="0"/>
              <a:t>0</a:t>
            </a:r>
            <a:r>
              <a:rPr lang="en-US" sz="2000" dirty="0" smtClean="0"/>
              <a:t>%</a:t>
            </a:r>
          </a:p>
          <a:p>
            <a:pPr>
              <a:lnSpc>
                <a:spcPct val="90000"/>
              </a:lnSpc>
              <a:tabLst>
                <a:tab pos="2874963" algn="l"/>
              </a:tabLst>
            </a:pPr>
            <a:r>
              <a:rPr lang="en-US" sz="2000" dirty="0" smtClean="0"/>
              <a:t>Mid </a:t>
            </a:r>
            <a:r>
              <a:rPr lang="en-US" sz="2000" dirty="0" smtClean="0"/>
              <a:t>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endParaRPr lang="en-US" sz="2000" dirty="0" smtClean="0"/>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a:t>
            </a:r>
            <a:r>
              <a:rPr lang="en-US" dirty="0" smtClean="0"/>
              <a:t>individually (but talking</a:t>
            </a:r>
          </a:p>
          <a:p>
            <a:pPr marL="68580" indent="0">
              <a:buNone/>
            </a:pPr>
            <a:r>
              <a:rPr lang="en-US" dirty="0" smtClean="0"/>
              <a:t>With your classmates is encouraged.  Be social, yet don’t cheat)</a:t>
            </a:r>
            <a:endParaRPr lang="en-US" dirty="0" smtClean="0"/>
          </a:p>
          <a:p>
            <a:r>
              <a:rPr lang="en-US" dirty="0" smtClean="0"/>
              <a:t>Must be handed in before the due date and </a:t>
            </a:r>
            <a:r>
              <a:rPr lang="en-US" dirty="0" smtClean="0"/>
              <a:t>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endParaRPr lang="en-US"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Rectangle 3"/>
          <p:cNvSpPr/>
          <p:nvPr/>
        </p:nvSpPr>
        <p:spPr>
          <a:xfrm>
            <a:off x="2760446" y="3198168"/>
            <a:ext cx="2787943" cy="1200329"/>
          </a:xfrm>
          <a:prstGeom prst="rect">
            <a:avLst/>
          </a:prstGeom>
        </p:spPr>
        <p:txBody>
          <a:bodyPr wrap="none">
            <a:spAutoFit/>
          </a:bodyPr>
          <a:lstStyle/>
          <a:p>
            <a:r>
              <a:rPr lang="en-US" dirty="0" smtClean="0"/>
              <a:t>Assignment 5</a:t>
            </a:r>
          </a:p>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endParaRPr lang="en-US" dirty="0" smtClean="0"/>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1828800" y="2133600"/>
            <a:ext cx="6572633" cy="3416320"/>
          </a:xfrm>
          <a:prstGeom prst="rect">
            <a:avLst/>
          </a:prstGeom>
          <a:noFill/>
        </p:spPr>
        <p:txBody>
          <a:bodyPr wrap="non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828800" y="2362200"/>
            <a:ext cx="1588897" cy="461665"/>
          </a:xfrm>
          <a:prstGeom prst="rect">
            <a:avLst/>
          </a:prstGeom>
          <a:noFill/>
        </p:spPr>
        <p:txBody>
          <a:bodyPr wrap="none" rtlCol="0">
            <a:spAutoFit/>
          </a:bodyPr>
          <a:lstStyle/>
          <a:p>
            <a:r>
              <a:rPr lang="en-US" dirty="0" smtClean="0"/>
              <a:t>See demo</a:t>
            </a:r>
            <a:endParaRPr lang="en-US" dirty="0"/>
          </a:p>
        </p:txBody>
      </p:sp>
    </p:spTree>
    <p:extLst>
      <p:ext uri="{BB962C8B-B14F-4D97-AF65-F5344CB8AC3E}">
        <p14:creationId xmlns:p14="http://schemas.microsoft.com/office/powerpoint/2010/main" val="143034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447800" y="2438400"/>
            <a:ext cx="6260047" cy="1569660"/>
          </a:xfrm>
          <a:prstGeom prst="rect">
            <a:avLst/>
          </a:prstGeom>
          <a:noFill/>
        </p:spPr>
        <p:txBody>
          <a:bodyPr wrap="none" rtlCol="0">
            <a:spAutoFit/>
          </a:bodyPr>
          <a:lstStyle/>
          <a:p>
            <a:r>
              <a:rPr lang="en-US" dirty="0" smtClean="0"/>
              <a:t>Model View Controller</a:t>
            </a:r>
          </a:p>
          <a:p>
            <a:r>
              <a:rPr lang="en-US" dirty="0" smtClean="0"/>
              <a:t>You used it already.</a:t>
            </a:r>
          </a:p>
          <a:p>
            <a:r>
              <a:rPr lang="en-US" dirty="0" err="1" smtClean="0"/>
              <a:t>JavaFx</a:t>
            </a:r>
            <a:r>
              <a:rPr lang="en-US" dirty="0" smtClean="0"/>
              <a:t> + DB is prime example of MVC</a:t>
            </a:r>
          </a:p>
          <a:p>
            <a:r>
              <a:rPr lang="en-US" dirty="0" smtClean="0"/>
              <a:t>Spend rest of class making your app clean ;)</a:t>
            </a:r>
            <a:endParaRPr lang="en-US" dirty="0"/>
          </a:p>
        </p:txBody>
      </p:sp>
    </p:spTree>
    <p:extLst>
      <p:ext uri="{BB962C8B-B14F-4D97-AF65-F5344CB8AC3E}">
        <p14:creationId xmlns:p14="http://schemas.microsoft.com/office/powerpoint/2010/main" val="19214968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524000" y="2133600"/>
            <a:ext cx="6014403" cy="1569660"/>
          </a:xfrm>
          <a:prstGeom prst="rect">
            <a:avLst/>
          </a:prstGeom>
          <a:noFill/>
        </p:spPr>
        <p:txBody>
          <a:bodyPr wrap="none" rtlCol="0">
            <a:spAutoFit/>
          </a:bodyPr>
          <a:lstStyle/>
          <a:p>
            <a:r>
              <a:rPr lang="en-US" dirty="0" smtClean="0"/>
              <a:t>See </a:t>
            </a:r>
            <a:r>
              <a:rPr lang="en-US" dirty="0" err="1" smtClean="0"/>
              <a:t>HttpUtils</a:t>
            </a:r>
            <a:endParaRPr lang="en-US" dirty="0" smtClean="0"/>
          </a:p>
          <a:p>
            <a:r>
              <a:rPr lang="en-US" dirty="0" smtClean="0"/>
              <a:t>Final will not cover this.</a:t>
            </a:r>
          </a:p>
          <a:p>
            <a:r>
              <a:rPr lang="en-US" dirty="0" smtClean="0"/>
              <a:t>Just nice to know and a light subject</a:t>
            </a:r>
          </a:p>
          <a:p>
            <a:r>
              <a:rPr lang="en-US" dirty="0" smtClean="0"/>
              <a:t>Most importantly, work on your assignment</a:t>
            </a:r>
            <a:endParaRPr lang="en-US" dirty="0"/>
          </a:p>
        </p:txBody>
      </p:sp>
    </p:spTree>
    <p:extLst>
      <p:ext uri="{BB962C8B-B14F-4D97-AF65-F5344CB8AC3E}">
        <p14:creationId xmlns:p14="http://schemas.microsoft.com/office/powerpoint/2010/main" val="30913681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86</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87</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88</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89</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341632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a:t>
            </a:r>
            <a:r>
              <a:rPr lang="en-US" dirty="0" smtClean="0"/>
              <a:t>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91</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20590</TotalTime>
  <Words>3520</Words>
  <Application>Microsoft Office PowerPoint</Application>
  <PresentationFormat>On-screen Show (4:3)</PresentationFormat>
  <Paragraphs>658</Paragraphs>
  <Slides>91</Slides>
  <Notes>6</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Any questions so far  </vt:lpstr>
      <vt:lpstr>Homework</vt:lpstr>
      <vt:lpstr>About Git timestamps / Post Midterm</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vt:lpstr>
      <vt:lpstr>Homework</vt:lpstr>
      <vt:lpstr>MVC</vt:lpstr>
      <vt:lpstr>Homework</vt:lpstr>
      <vt:lpstr>Network programming</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389</cp:revision>
  <cp:lastPrinted>2011-01-11T07:40:54Z</cp:lastPrinted>
  <dcterms:created xsi:type="dcterms:W3CDTF">2011-01-11T07:26:59Z</dcterms:created>
  <dcterms:modified xsi:type="dcterms:W3CDTF">2014-05-14T17:22:10Z</dcterms:modified>
</cp:coreProperties>
</file>