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efxclipse/install.html" TargetMode="External"/><Relationship Id="rId2" Type="http://schemas.openxmlformats.org/officeDocument/2006/relationships/hyperlink" Target="http://www.oracle.com/technetwork/java/javafx/overview/faq-1446554.html#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ownload.eclipse.org/efxclipse/updates-released/0.9.0/site" TargetMode="External"/><Relationship Id="rId4" Type="http://schemas.openxmlformats.org/officeDocument/2006/relationships/hyperlink" Target="http://download.eclipse.org/modeling/tmf/xtext/updates/composite/releas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oracle.com/javafx/scenebuilder/1/use_java_ides/sb-with-eclipse.ht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7-downloads-1880260.html" TargetMode="External"/><Relationship Id="rId2" Type="http://schemas.openxmlformats.org/officeDocument/2006/relationships/hyperlink" Target="http://download.oracle.com/otndocs/products/javafx/2/samples/Ensemble/index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1905000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De-facto way of Java desktop applications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Successor of AWT, Swing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www.oracle.com/technetwork/java/javafx/overview/faq-1446554.html#6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 Scene Builder plugin for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www.eclipse.org/efxclipse/install.html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http://download.eclipse.org/modeling/tmf/xtext/updates/composite/releases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http://download.eclipse.org/efxclipse/updates-released/0.9.0/site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752600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Tutorial: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docs.oracle.com/javafx/scenebuilder/1/use_java_ides/sb-with-eclipse.htm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8" y="3048000"/>
            <a:ext cx="3338512" cy="317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JavaFx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7580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take a look at my Demo: </a:t>
            </a:r>
            <a:r>
              <a:rPr lang="en-US" dirty="0" err="1"/>
              <a:t>JavaFXMainDemo</a:t>
            </a:r>
            <a:endParaRPr lang="en-US" dirty="0"/>
          </a:p>
          <a:p>
            <a:r>
              <a:rPr lang="en-US" dirty="0" smtClean="0"/>
              <a:t>Note, if you have Scene Builder installed, you</a:t>
            </a:r>
          </a:p>
          <a:p>
            <a:r>
              <a:rPr lang="en-US" dirty="0" smtClean="0"/>
              <a:t>Can view </a:t>
            </a:r>
            <a:r>
              <a:rPr lang="en-US" dirty="0" err="1" smtClean="0"/>
              <a:t>Teacher.fxml</a:t>
            </a:r>
            <a:r>
              <a:rPr lang="en-US" dirty="0" smtClean="0"/>
              <a:t> with “Open with Scene Builder”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8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bugs in my Application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295401"/>
            <a:ext cx="7543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that’s OK, because it’s a Demo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Your job is to do something similar with</a:t>
            </a:r>
          </a:p>
          <a:p>
            <a:r>
              <a:rPr lang="en-US" dirty="0" smtClean="0"/>
              <a:t>your project.  Start simple.  Begin with just</a:t>
            </a:r>
          </a:p>
          <a:p>
            <a:r>
              <a:rPr lang="en-US" dirty="0" smtClean="0"/>
              <a:t>One of your data models and create the table,</a:t>
            </a:r>
          </a:p>
          <a:p>
            <a:r>
              <a:rPr lang="en-US" dirty="0" smtClean="0"/>
              <a:t>New, Save, Delete buttons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Re-use as much or little of my code as you want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Honestly, the BEST way to learn Java </a:t>
            </a:r>
            <a:r>
              <a:rPr lang="en-US" dirty="0" err="1" smtClean="0"/>
              <a:t>Fx</a:t>
            </a:r>
            <a:r>
              <a:rPr lang="en-US" dirty="0" smtClean="0"/>
              <a:t> is by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Digging into a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download.oracle.com/otndocs/products/javafx/2/samples/Ensemble/index.html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you don’t want to use Scene Builder, then don’t use it ;)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www.oracle.com/technetwork/java/javase/downloads/jdk7-downloads-1880260.html</a:t>
            </a:r>
            <a:r>
              <a:rPr lang="en-US" dirty="0" smtClean="0"/>
              <a:t> </a:t>
            </a:r>
            <a:r>
              <a:rPr lang="en-US" dirty="0" err="1" smtClean="0"/>
              <a:t>bottomlink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4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JavaFx</vt:lpstr>
      <vt:lpstr>JavaFx (cont)</vt:lpstr>
      <vt:lpstr>JavaFx (cont)</vt:lpstr>
      <vt:lpstr>Lots of bugs in my Application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Henry</dc:creator>
  <cp:lastModifiedBy>Henry</cp:lastModifiedBy>
  <cp:revision>1</cp:revision>
  <dcterms:created xsi:type="dcterms:W3CDTF">2006-08-16T00:00:00Z</dcterms:created>
  <dcterms:modified xsi:type="dcterms:W3CDTF">2014-05-27T03:37:52Z</dcterms:modified>
</cp:coreProperties>
</file>