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Assignment11/Final Project</a:t>
            </a:r>
          </a:p>
          <a:p>
            <a:r>
              <a:rPr lang="en-US" smtClean="0"/>
              <a:t>Package it up ;)</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569660"/>
          </a:xfrm>
          <a:prstGeom prst="rect">
            <a:avLst/>
          </a:prstGeom>
        </p:spPr>
        <p:txBody>
          <a:bodyPr wrap="non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r>
              <a:rPr lang="en-US" dirty="0" smtClean="0"/>
              <a:t>;)</a:t>
            </a:r>
            <a:endParaRPr lang="en-US" dirty="0" smtClean="0"/>
          </a:p>
          <a:p>
            <a:r>
              <a:rPr lang="en-US" dirty="0" smtClean="0"/>
              <a:t>Which was the Model</a:t>
            </a:r>
            <a:r>
              <a:rPr lang="en-US" dirty="0" smtClean="0"/>
              <a:t>? (hint model </a:t>
            </a:r>
            <a:r>
              <a:rPr lang="en-US" dirty="0" err="1" smtClean="0"/>
              <a:t>clases</a:t>
            </a:r>
            <a:r>
              <a:rPr lang="en-US" dirty="0" smtClean="0"/>
              <a:t>)</a:t>
            </a:r>
            <a:endParaRPr lang="en-US" dirty="0" smtClean="0"/>
          </a:p>
          <a:p>
            <a:r>
              <a:rPr lang="en-US" dirty="0" smtClean="0"/>
              <a:t>View</a:t>
            </a:r>
            <a:r>
              <a:rPr lang="en-US" dirty="0" smtClean="0"/>
              <a:t>? (the contents with the </a:t>
            </a:r>
            <a:r>
              <a:rPr lang="en-US" dirty="0" err="1" smtClean="0"/>
              <a:t>JFrames</a:t>
            </a:r>
            <a:r>
              <a:rPr lang="en-US" dirty="0" smtClean="0"/>
              <a:t>)</a:t>
            </a:r>
            <a:endParaRPr lang="en-US" dirty="0" smtClean="0"/>
          </a:p>
          <a:p>
            <a:r>
              <a:rPr lang="en-US" dirty="0" smtClean="0"/>
              <a:t>Controller</a:t>
            </a:r>
            <a:r>
              <a:rPr lang="en-US" dirty="0" smtClean="0"/>
              <a:t>? (</a:t>
            </a:r>
            <a:r>
              <a:rPr lang="en-US" dirty="0" err="1" smtClean="0"/>
              <a:t>JFrames</a:t>
            </a:r>
            <a:r>
              <a:rPr lang="en-US" dirty="0" smtClean="0"/>
              <a:t>)</a:t>
            </a:r>
          </a:p>
          <a:p>
            <a:r>
              <a:rPr lang="en-US" dirty="0" smtClean="0"/>
              <a:t>Admittedly, the separation of Controller and View is quite weak in Swing, but this design pattern is used throughout software engineering</a:t>
            </a:r>
            <a:endParaRPr lang="en-US" dirty="0" smtClean="0"/>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r>
              <a:rPr lang="en-US"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32338</TotalTime>
  <Words>4572</Words>
  <Application>Microsoft Office PowerPoint</Application>
  <PresentationFormat>On-screen Show (4:3)</PresentationFormat>
  <Paragraphs>728</Paragraphs>
  <Slides>102</Slides>
  <Notes>6</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570</cp:revision>
  <cp:lastPrinted>2011-01-11T07:40:54Z</cp:lastPrinted>
  <dcterms:created xsi:type="dcterms:W3CDTF">2011-01-11T07:26:59Z</dcterms:created>
  <dcterms:modified xsi:type="dcterms:W3CDTF">2014-05-30T00:15:10Z</dcterms:modified>
</cp:coreProperties>
</file>