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83"/>
  </p:notesMasterIdLst>
  <p:handoutMasterIdLst>
    <p:handoutMasterId r:id="rId84"/>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8" r:id="rId60"/>
    <p:sldId id="380" r:id="rId61"/>
    <p:sldId id="381" r:id="rId62"/>
    <p:sldId id="382" r:id="rId63"/>
    <p:sldId id="379" r:id="rId64"/>
    <p:sldId id="383" r:id="rId65"/>
    <p:sldId id="384" r:id="rId66"/>
    <p:sldId id="385" r:id="rId67"/>
    <p:sldId id="386" r:id="rId68"/>
    <p:sldId id="387" r:id="rId69"/>
    <p:sldId id="388" r:id="rId70"/>
    <p:sldId id="395" r:id="rId71"/>
    <p:sldId id="396" r:id="rId72"/>
    <p:sldId id="397" r:id="rId73"/>
    <p:sldId id="398" r:id="rId74"/>
    <p:sldId id="399" r:id="rId75"/>
    <p:sldId id="400" r:id="rId76"/>
    <p:sldId id="389" r:id="rId77"/>
    <p:sldId id="390" r:id="rId78"/>
    <p:sldId id="391" r:id="rId79"/>
    <p:sldId id="392" r:id="rId80"/>
    <p:sldId id="393" r:id="rId81"/>
    <p:sldId id="394" r:id="rId8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1" d="100"/>
          <a:sy n="101" d="100"/>
        </p:scale>
        <p:origin x="-258" y="-90"/>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70.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Rectangle 3"/>
          <p:cNvSpPr/>
          <p:nvPr/>
        </p:nvSpPr>
        <p:spPr>
          <a:xfrm>
            <a:off x="2760446" y="3198168"/>
            <a:ext cx="2787943" cy="830997"/>
          </a:xfrm>
          <a:prstGeom prst="rect">
            <a:avLst/>
          </a:prstGeom>
        </p:spPr>
        <p:txBody>
          <a:bodyPr wrap="none">
            <a:spAutoFit/>
          </a:bodyPr>
          <a:lstStyle/>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0" y="2057400"/>
            <a:ext cx="2906565" cy="461665"/>
          </a:xfrm>
          <a:prstGeom prst="rect">
            <a:avLst/>
          </a:prstGeom>
          <a:noFill/>
        </p:spPr>
        <p:txBody>
          <a:bodyPr wrap="none" rtlCol="0">
            <a:spAutoFit/>
          </a:bodyPr>
          <a:lstStyle/>
          <a:p>
            <a:r>
              <a:rPr lang="en-US" dirty="0" smtClean="0"/>
              <a:t>Read up on </a:t>
            </a:r>
            <a:r>
              <a:rPr lang="en-US" dirty="0" err="1" smtClean="0"/>
              <a:t>JavaFX</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t>
            </a:r>
            <a:r>
              <a:rPr lang="en-US" smtClean="0"/>
              <a:t>and small </a:t>
            </a:r>
            <a:r>
              <a:rPr lang="en-US" dirty="0" smtClean="0"/>
              <a:t>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19843</TotalTime>
  <Words>3164</Words>
  <Application>Microsoft Office PowerPoint</Application>
  <PresentationFormat>On-screen Show (4:3)</PresentationFormat>
  <Paragraphs>582</Paragraphs>
  <Slides>81</Slides>
  <Notes>8</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Java applets / Webstart</vt:lpstr>
      <vt:lpstr>There’s a plugin for that</vt:lpstr>
      <vt:lpstr>Cont (Maven, JavaFx)…</vt:lpstr>
      <vt:lpstr>Cont (Maven, JavaFx)</vt:lpstr>
      <vt:lpstr>GitHub Pages</vt:lpstr>
      <vt:lpstr>So what can go wrong? …</vt:lpstr>
      <vt:lpstr>Surprised / confused with git branches?</vt:lpstr>
      <vt:lpstr>Food for thought…</vt:lpstr>
      <vt:lpstr>Well, what else did we learn?</vt:lpstr>
      <vt:lpstr>Git, Github</vt:lpstr>
      <vt:lpstr>MVC</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312</cp:revision>
  <cp:lastPrinted>2011-01-11T07:40:54Z</cp:lastPrinted>
  <dcterms:created xsi:type="dcterms:W3CDTF">2011-01-11T07:26:59Z</dcterms:created>
  <dcterms:modified xsi:type="dcterms:W3CDTF">2014-05-14T04:54:48Z</dcterms:modified>
</cp:coreProperties>
</file>