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enjava.com/javafx/maven/basic-config.html" TargetMode="External"/><Relationship Id="rId2" Type="http://schemas.openxmlformats.org/officeDocument/2006/relationships/hyperlink" Target="http://zenjava.com/javafx/maven/index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chan.github.io/comp2613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applets / </a:t>
            </a:r>
            <a:r>
              <a:rPr lang="en-US" dirty="0" err="1" smtClean="0"/>
              <a:t>Webstart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600200" y="2438400"/>
            <a:ext cx="62985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is an applet?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It’s a way to show your java application</a:t>
            </a:r>
          </a:p>
          <a:p>
            <a:r>
              <a:rPr lang="en-US" dirty="0"/>
              <a:t>o</a:t>
            </a:r>
            <a:r>
              <a:rPr lang="en-US" dirty="0" smtClean="0"/>
              <a:t>n a webpage … think of it like a plugin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Similar to Flash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Applets were the *OLDER* way to present</a:t>
            </a:r>
          </a:p>
          <a:p>
            <a:r>
              <a:rPr lang="en-US" dirty="0" smtClean="0"/>
              <a:t>Java applications on the </a:t>
            </a:r>
            <a:r>
              <a:rPr lang="en-US" dirty="0" err="1" smtClean="0"/>
              <a:t>brower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When ran/deployed, they look pretty much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same – hey its just Java </a:t>
            </a:r>
            <a:r>
              <a:rPr lang="en-US" dirty="0" err="1" smtClean="0"/>
              <a:t>Fx</a:t>
            </a:r>
            <a:r>
              <a:rPr lang="en-US" dirty="0" smtClean="0"/>
              <a:t> ;)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Syntax for </a:t>
            </a:r>
            <a:r>
              <a:rPr lang="en-US" dirty="0" err="1" smtClean="0"/>
              <a:t>Webstart</a:t>
            </a:r>
            <a:r>
              <a:rPr lang="en-US" dirty="0" smtClean="0"/>
              <a:t> is better Applets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0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plugin for that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524001" y="1981200"/>
            <a:ext cx="6553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zenjava.com/javafx/maven/index.html</a:t>
            </a:r>
            <a:endParaRPr lang="en-US" dirty="0" smtClean="0"/>
          </a:p>
          <a:p>
            <a:r>
              <a:rPr lang="en-US" dirty="0" smtClean="0"/>
              <a:t>Use my pom.xml as reference (especially the configuration section)</a:t>
            </a:r>
          </a:p>
          <a:p>
            <a:r>
              <a:rPr lang="en-US" dirty="0" smtClean="0"/>
              <a:t>Basic steps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Install plugin: see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zenjava.com/javafx/maven/basic-config.html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smtClean="0"/>
              <a:t>com.zenjava:javafx-maven-plugin:2.0:fix-classpath (hint anytime you see </a:t>
            </a:r>
            <a:r>
              <a:rPr lang="en-US" dirty="0" err="1" smtClean="0"/>
              <a:t>mvn</a:t>
            </a:r>
            <a:r>
              <a:rPr lang="en-US" dirty="0" smtClean="0"/>
              <a:t> … goal, in Eclipse its Run As…Maven build (fill in the Goal with that long string), Run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</a:t>
            </a:r>
            <a:r>
              <a:rPr lang="en-US" dirty="0"/>
              <a:t>(Maven, </a:t>
            </a:r>
            <a:r>
              <a:rPr lang="en-US" dirty="0" err="1"/>
              <a:t>JavaFx</a:t>
            </a:r>
            <a:r>
              <a:rPr lang="en-US" dirty="0"/>
              <a:t>)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752600" y="1676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1" y="16002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Generate a </a:t>
            </a:r>
            <a:r>
              <a:rPr lang="en-US" dirty="0" err="1" smtClean="0"/>
              <a:t>keystore</a:t>
            </a:r>
            <a:r>
              <a:rPr lang="en-US" dirty="0" smtClean="0"/>
              <a:t> … </a:t>
            </a:r>
            <a:r>
              <a:rPr lang="en-US" dirty="0" err="1" smtClean="0"/>
              <a:t>keystore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A big can of worms … its all related with security,</a:t>
            </a:r>
          </a:p>
          <a:p>
            <a:r>
              <a:rPr lang="en-US" dirty="0" smtClean="0"/>
              <a:t>And personally, it makes me sick, but without these</a:t>
            </a:r>
          </a:p>
          <a:p>
            <a:r>
              <a:rPr lang="en-US" dirty="0" smtClean="0"/>
              <a:t>Instructions, it just won’t 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Anyways: </a:t>
            </a:r>
            <a:r>
              <a:rPr lang="en-US" dirty="0" err="1" smtClean="0"/>
              <a:t>mvn</a:t>
            </a:r>
            <a:r>
              <a:rPr lang="en-US" dirty="0"/>
              <a:t> </a:t>
            </a:r>
            <a:r>
              <a:rPr lang="en-US" dirty="0" smtClean="0"/>
              <a:t>com.zenjava:javafx-maven-plugin:2.0:generate-key-store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Make sure you have a similar pom.xml </a:t>
            </a:r>
            <a:r>
              <a:rPr lang="en-US" dirty="0" err="1" smtClean="0"/>
              <a:t>config</a:t>
            </a:r>
            <a:r>
              <a:rPr lang="en-US" dirty="0" smtClean="0"/>
              <a:t> to mine for the </a:t>
            </a:r>
            <a:r>
              <a:rPr lang="en-US" dirty="0" err="1" smtClean="0"/>
              <a:t>certXXX</a:t>
            </a:r>
            <a:r>
              <a:rPr lang="en-US" dirty="0" smtClean="0"/>
              <a:t> stuff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Next, create your </a:t>
            </a:r>
            <a:r>
              <a:rPr lang="en-US" dirty="0" err="1" smtClean="0"/>
              <a:t>webstart</a:t>
            </a:r>
            <a:r>
              <a:rPr lang="en-US" dirty="0" smtClean="0"/>
              <a:t> page: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mvn</a:t>
            </a:r>
            <a:r>
              <a:rPr lang="en-US" dirty="0"/>
              <a:t> com.zenjava:javafx-maven-plugin:2.0:web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Launch the file in your new “showcase”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0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(Maven, </a:t>
            </a:r>
            <a:r>
              <a:rPr lang="en-US" dirty="0" err="1" smtClean="0"/>
              <a:t>JavaFx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0" y="17526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Security Errors … yeah, that’s the can of worms I was talking about.  To fix them, see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http://hchan.github.io/comp2613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Hey, do you think the above URL is </a:t>
            </a:r>
            <a:r>
              <a:rPr lang="en-US" dirty="0" err="1" smtClean="0"/>
              <a:t>kinda</a:t>
            </a:r>
            <a:r>
              <a:rPr lang="en-US" dirty="0" smtClean="0"/>
              <a:t> neat?  Well, if you do, you’re only 5 steps away from having your own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3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143001" y="2133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Read: </a:t>
            </a:r>
            <a:r>
              <a:rPr lang="en-US" dirty="0">
                <a:hlinkClick r:id="rId2"/>
              </a:rPr>
              <a:t>https://pages.github.com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Eclipse way: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Make a new Branch called </a:t>
            </a:r>
            <a:r>
              <a:rPr lang="en-US" dirty="0" err="1" smtClean="0"/>
              <a:t>gh</a:t>
            </a:r>
            <a:r>
              <a:rPr lang="en-US" dirty="0" smtClean="0"/>
              <a:t>-pages</a:t>
            </a:r>
          </a:p>
          <a:p>
            <a:pPr lvl="1"/>
            <a:r>
              <a:rPr lang="en-US" dirty="0" smtClean="0"/>
              <a:t>(Team-&gt;Switch To-&gt;New Branch … </a:t>
            </a:r>
            <a:r>
              <a:rPr lang="en-US" dirty="0" err="1" smtClean="0"/>
              <a:t>gh</a:t>
            </a:r>
            <a:r>
              <a:rPr lang="en-US" dirty="0" smtClean="0"/>
              <a:t>-pages)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Team-&gt;Merge-&gt;…master… (won’t need</a:t>
            </a:r>
          </a:p>
          <a:p>
            <a:pPr lvl="1"/>
            <a:r>
              <a:rPr lang="en-US" dirty="0" smtClean="0"/>
              <a:t>It the first time </a:t>
            </a:r>
            <a:r>
              <a:rPr lang="en-US" dirty="0" err="1" smtClean="0"/>
              <a:t>tho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Team-&gt;Push to upstream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Team-&gt;Switch To-&gt;master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Wait a few minutes (get a coffee)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From browser</a:t>
            </a:r>
            <a:r>
              <a:rPr lang="en-US" dirty="0"/>
              <a:t>: http://hchan.github.io/comp2613/showcase/comp2613-0.0.1-SNAPSHOT.html</a:t>
            </a:r>
          </a:p>
        </p:txBody>
      </p:sp>
    </p:spTree>
    <p:extLst>
      <p:ext uri="{BB962C8B-B14F-4D97-AF65-F5344CB8AC3E}">
        <p14:creationId xmlns:p14="http://schemas.microsoft.com/office/powerpoint/2010/main" val="314538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can go wrong?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0" y="2057400"/>
            <a:ext cx="7050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above everything else, I *HATE* the</a:t>
            </a:r>
          </a:p>
          <a:p>
            <a:r>
              <a:rPr lang="en-US" dirty="0" smtClean="0"/>
              <a:t>Security sandbox that </a:t>
            </a:r>
            <a:r>
              <a:rPr lang="en-US" dirty="0" err="1" smtClean="0"/>
              <a:t>Webstart</a:t>
            </a:r>
            <a:r>
              <a:rPr lang="en-US" dirty="0" smtClean="0"/>
              <a:t> / Applets have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Recap: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Lines of Java code I showed you in class</a:t>
            </a:r>
          </a:p>
          <a:p>
            <a:pPr lvl="1"/>
            <a:r>
              <a:rPr lang="en-US" dirty="0" smtClean="0"/>
              <a:t>Today: 0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Xml lines: quite a few (pom.xml)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Html lines … well, take a look at (index.html)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0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Surprised / confused with </a:t>
            </a:r>
            <a:r>
              <a:rPr lang="en-US" dirty="0" err="1" smtClean="0"/>
              <a:t>git</a:t>
            </a:r>
            <a:r>
              <a:rPr lang="en-US" dirty="0" smtClean="0"/>
              <a:t> branches?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5800" y="2474536"/>
            <a:ext cx="83343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For some (may most … all?), this may be</a:t>
            </a:r>
          </a:p>
          <a:p>
            <a:r>
              <a:rPr lang="en-US" dirty="0" smtClean="0"/>
              <a:t>The first time you are using Source Code Management</a:t>
            </a:r>
          </a:p>
          <a:p>
            <a:r>
              <a:rPr lang="en-US" dirty="0" smtClean="0"/>
              <a:t>And branches.  Google </a:t>
            </a:r>
            <a:r>
              <a:rPr lang="en-US" dirty="0" err="1" smtClean="0"/>
              <a:t>git</a:t>
            </a:r>
            <a:r>
              <a:rPr lang="en-US" dirty="0" smtClean="0"/>
              <a:t> branches it if you want </a:t>
            </a:r>
          </a:p>
          <a:p>
            <a:r>
              <a:rPr lang="en-US" dirty="0" smtClean="0"/>
              <a:t>… its pretty cool.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Be patient … if anything, this is a skill (SCM/branches)</a:t>
            </a:r>
          </a:p>
          <a:p>
            <a:r>
              <a:rPr lang="en-US" dirty="0" smtClean="0"/>
              <a:t>that can and will be used by large and small organizations.  </a:t>
            </a:r>
          </a:p>
          <a:p>
            <a:r>
              <a:rPr lang="en-US" dirty="0" smtClean="0"/>
              <a:t>Learn it well.</a:t>
            </a:r>
          </a:p>
          <a:p>
            <a:r>
              <a:rPr lang="en-US" dirty="0" smtClean="0"/>
              <a:t>Other SCMs include Mercurial, Subversion, Perforce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Github’s</a:t>
            </a:r>
            <a:r>
              <a:rPr lang="en-US" dirty="0" smtClean="0"/>
              <a:t> special branch of </a:t>
            </a:r>
            <a:r>
              <a:rPr lang="en-US" dirty="0" err="1" smtClean="0"/>
              <a:t>gh</a:t>
            </a:r>
            <a:r>
              <a:rPr lang="en-US" dirty="0" smtClean="0"/>
              <a:t>-pages, just gave you</a:t>
            </a:r>
          </a:p>
          <a:p>
            <a:r>
              <a:rPr lang="en-US" dirty="0" smtClean="0"/>
              <a:t>The bonus of a web project page ;)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Open-source FTW (For The Win)!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1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applets / Webstart</vt:lpstr>
      <vt:lpstr>There’s a plugin for that</vt:lpstr>
      <vt:lpstr>Cont (Maven, JavaFx)…</vt:lpstr>
      <vt:lpstr>Cont (Maven, JavaFx)</vt:lpstr>
      <vt:lpstr>GitHub Pages</vt:lpstr>
      <vt:lpstr>So what can go wrong? …</vt:lpstr>
      <vt:lpstr>Surprised / confused with git branches?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applets / Webstart</dc:title>
  <dc:creator>Henry</dc:creator>
  <cp:lastModifiedBy>Henry</cp:lastModifiedBy>
  <cp:revision>1</cp:revision>
  <dcterms:created xsi:type="dcterms:W3CDTF">2006-08-16T00:00:00Z</dcterms:created>
  <dcterms:modified xsi:type="dcterms:W3CDTF">2014-05-28T17:41:45Z</dcterms:modified>
</cp:coreProperties>
</file>