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5"/>
  </p:notesMasterIdLst>
  <p:handoutMasterIdLst>
    <p:handoutMasterId r:id="rId116"/>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0" r:id="rId99"/>
    <p:sldId id="441" r:id="rId100"/>
    <p:sldId id="409" r:id="rId101"/>
    <p:sldId id="425" r:id="rId102"/>
    <p:sldId id="442" r:id="rId103"/>
    <p:sldId id="411" r:id="rId104"/>
    <p:sldId id="427" r:id="rId105"/>
    <p:sldId id="426" r:id="rId106"/>
    <p:sldId id="413" r:id="rId107"/>
    <p:sldId id="389" r:id="rId108"/>
    <p:sldId id="390" r:id="rId109"/>
    <p:sldId id="391" r:id="rId110"/>
    <p:sldId id="392" r:id="rId111"/>
    <p:sldId id="414" r:id="rId112"/>
    <p:sldId id="393" r:id="rId113"/>
    <p:sldId id="394" r:id="rId1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10" d="100"/>
          <a:sy n="110" d="100"/>
        </p:scale>
        <p:origin x="1650" y="102"/>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5/16/2014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100</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a:t>
            </a:r>
            <a:r>
              <a:rPr lang="en-US" dirty="0" smtClean="0"/>
              <a:t>.  Course outline has a mandate to cover network programming.</a:t>
            </a:r>
            <a:endParaRPr lang="en-US" dirty="0" smtClean="0"/>
          </a:p>
          <a:p>
            <a:r>
              <a:rPr lang="en-US" dirty="0" smtClean="0"/>
              <a:t>The Final exam, </a:t>
            </a:r>
            <a:r>
              <a:rPr lang="en-US" dirty="0" smtClean="0"/>
              <a:t>final project will have nothing to do with today’s SHORT </a:t>
            </a:r>
            <a:r>
              <a:rPr lang="en-US" dirty="0" smtClean="0"/>
              <a:t>lecture on Network Programming.</a:t>
            </a:r>
            <a:endParaRPr lang="en-US" dirty="0" smtClean="0"/>
          </a:p>
          <a:p>
            <a:r>
              <a:rPr lang="en-US" dirty="0" smtClean="0"/>
              <a:t>Network Programming … UDP / TCP … very cool.  But realistically, you won’t be using those protocols directly</a:t>
            </a:r>
            <a:r>
              <a:rPr lang="en-US" dirty="0" smtClean="0"/>
              <a:t>.  In short, if want to do something in low-level, … try not to do it in Java please.</a:t>
            </a:r>
            <a:endParaRPr lang="en-US" dirty="0" smtClean="0"/>
          </a:p>
          <a:p>
            <a:r>
              <a:rPr lang="en-US" dirty="0" smtClean="0"/>
              <a:t>http / https are by far the most common protocols used in </a:t>
            </a:r>
            <a:r>
              <a:rPr lang="en-US" dirty="0" smtClean="0"/>
              <a:t>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4982039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6115073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2388986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6645853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106</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107</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113</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 if you can avoid programming with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going to lie, this is probably going to be the most difficult lecture to understand?  Why?  Magic - … powerful magic.  Think </a:t>
            </a:r>
            <a:r>
              <a:rPr lang="en-US" dirty="0" err="1" smtClean="0"/>
              <a:t>Arthas</a:t>
            </a:r>
            <a:r>
              <a:rPr lang="en-US" dirty="0" smtClean="0"/>
              <a:t> (World of Warcraft) in high difficulty mode.  It’s a leap of faith.  Annotation magic at its greatest.</a:t>
            </a:r>
          </a:p>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lstStyle/>
          <a:p>
            <a:r>
              <a:rPr lang="en-US" dirty="0" smtClean="0"/>
              <a:t>Annotate with @Entity (pretty important)</a:t>
            </a:r>
          </a:p>
          <a:p>
            <a:r>
              <a:rPr lang="en-US" dirty="0" smtClean="0"/>
              <a:t>Add a @Id (so-so important) to the primary key</a:t>
            </a:r>
          </a:p>
          <a:p>
            <a:r>
              <a:rPr lang="en-US" dirty="0" smtClean="0"/>
              <a:t>Add @Transient (even less important) to your relationships</a:t>
            </a:r>
          </a:p>
          <a:p>
            <a:r>
              <a:rPr lang="en-US" dirty="0" smtClean="0"/>
              <a:t>See day06.model.Teacher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that 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106512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551329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a:t>
            </a:r>
            <a:r>
              <a:rPr lang="en-US" dirty="0" err="1" smtClean="0"/>
              <a:t>impl</a:t>
            </a:r>
            <a:r>
              <a:rPr lang="en-US" dirty="0" smtClean="0"/>
              <a:t>.  Hibernate == framework within Spring Data.</a:t>
            </a:r>
          </a:p>
          <a:p>
            <a:r>
              <a:rPr lang="en-US" dirty="0" smtClean="0"/>
              <a:t>Problem with so much Annotation magic is that every now and then something goes wrong.  Fortunately</a:t>
            </a:r>
            <a:r>
              <a:rPr lang="en-US" smtClean="0"/>
              <a:t>, this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864201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6336790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141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09141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21903</TotalTime>
  <Words>5468</Words>
  <Application>Microsoft Office PowerPoint</Application>
  <PresentationFormat>On-screen Show (4:3)</PresentationFormat>
  <Paragraphs>855</Paragraphs>
  <Slides>113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113</vt:i4>
      </vt:variant>
    </vt:vector>
  </HeadingPairs>
  <TitlesOfParts>
    <vt:vector size="122" baseType="lpstr">
      <vt:lpstr>Arial Unicode MS</vt:lpstr>
      <vt:lpstr>ＭＳ Ｐゴシック</vt:lpstr>
      <vt:lpstr>Arial</vt:lpstr>
      <vt:lpstr>Arial Black</vt:lpstr>
      <vt:lpstr>Courier New</vt:lpstr>
      <vt:lpstr>Wingdings</vt:lpstr>
      <vt:lpstr>Wingdings 2</vt:lpstr>
      <vt:lpstr>Wingdings 3</vt: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MySQL Workbench (the defacto client for MySQL)</vt:lpstr>
      <vt:lpstr>And see if your new row is inserted</vt:lpstr>
      <vt:lpstr>Homework</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501</cp:revision>
  <cp:lastPrinted>2011-01-11T07:40:54Z</cp:lastPrinted>
  <dcterms:created xsi:type="dcterms:W3CDTF">2011-01-11T07:26:59Z</dcterms:created>
  <dcterms:modified xsi:type="dcterms:W3CDTF">2014-05-17T03:21:15Z</dcterms:modified>
</cp:coreProperties>
</file>