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5"/>
  </p:notesMasterIdLst>
  <p:handoutMasterIdLst>
    <p:handoutMasterId r:id="rId116"/>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7" r:id="rId68"/>
    <p:sldId id="422" r:id="rId69"/>
    <p:sldId id="423" r:id="rId70"/>
    <p:sldId id="406" r:id="rId71"/>
    <p:sldId id="407" r:id="rId72"/>
    <p:sldId id="402" r:id="rId73"/>
    <p:sldId id="424" r:id="rId74"/>
    <p:sldId id="388" r:id="rId75"/>
    <p:sldId id="395" r:id="rId76"/>
    <p:sldId id="396" r:id="rId77"/>
    <p:sldId id="397" r:id="rId78"/>
    <p:sldId id="398" r:id="rId79"/>
    <p:sldId id="399" r:id="rId80"/>
    <p:sldId id="400" r:id="rId81"/>
    <p:sldId id="401" r:id="rId82"/>
    <p:sldId id="428" r:id="rId83"/>
    <p:sldId id="429" r:id="rId84"/>
    <p:sldId id="430" r:id="rId85"/>
    <p:sldId id="431" r:id="rId86"/>
    <p:sldId id="432" r:id="rId87"/>
    <p:sldId id="433" r:id="rId88"/>
    <p:sldId id="434" r:id="rId89"/>
    <p:sldId id="435" r:id="rId90"/>
    <p:sldId id="436" r:id="rId91"/>
    <p:sldId id="437" r:id="rId92"/>
    <p:sldId id="438" r:id="rId93"/>
    <p:sldId id="439" r:id="rId94"/>
    <p:sldId id="446" r:id="rId95"/>
    <p:sldId id="440" r:id="rId96"/>
    <p:sldId id="441" r:id="rId97"/>
    <p:sldId id="443" r:id="rId98"/>
    <p:sldId id="444" r:id="rId99"/>
    <p:sldId id="445" r:id="rId100"/>
    <p:sldId id="409" r:id="rId101"/>
    <p:sldId id="425" r:id="rId102"/>
    <p:sldId id="442" r:id="rId103"/>
    <p:sldId id="411" r:id="rId104"/>
    <p:sldId id="427" r:id="rId105"/>
    <p:sldId id="426" r:id="rId106"/>
    <p:sldId id="413" r:id="rId107"/>
    <p:sldId id="389" r:id="rId108"/>
    <p:sldId id="390" r:id="rId109"/>
    <p:sldId id="391" r:id="rId110"/>
    <p:sldId id="392" r:id="rId111"/>
    <p:sldId id="414" r:id="rId112"/>
    <p:sldId id="393" r:id="rId113"/>
    <p:sldId id="394" r:id="rId1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100</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4982039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6115073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2388986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6645853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106</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107</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113</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endParaRPr lang="en-US" dirty="0" smtClean="0"/>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endParaRPr lang="en-US" dirty="0" smtClean="0"/>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r>
              <a:rPr lang="en-US" dirty="0" smtClean="0"/>
              <a:t>…</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4536819" cy="1569660"/>
          </a:xfrm>
          <a:prstGeom prst="rect">
            <a:avLst/>
          </a:prstGeom>
        </p:spPr>
        <p:txBody>
          <a:bodyPr wrap="none">
            <a:spAutoFit/>
          </a:bodyPr>
          <a:lstStyle/>
          <a:p>
            <a:r>
              <a:rPr lang="en-US" dirty="0" smtClean="0"/>
              <a:t>Assignment </a:t>
            </a:r>
            <a:r>
              <a:rPr lang="en-US" dirty="0" smtClean="0"/>
              <a:t>5</a:t>
            </a:r>
          </a:p>
          <a:p>
            <a:r>
              <a:rPr lang="en-US" dirty="0" smtClean="0"/>
              <a:t>Download various Java libraries</a:t>
            </a:r>
          </a:p>
          <a:p>
            <a:r>
              <a:rPr lang="en-US" dirty="0" smtClean="0"/>
              <a:t>And try them out ;)</a:t>
            </a:r>
          </a:p>
          <a:p>
            <a:r>
              <a:rPr lang="en-US" dirty="0" smtClean="0"/>
              <a:t>Study </a:t>
            </a:r>
            <a:r>
              <a:rPr lang="en-US" smtClean="0"/>
              <a:t>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2057400"/>
            <a:ext cx="7010400" cy="461665"/>
          </a:xfrm>
          <a:prstGeom prst="rect">
            <a:avLst/>
          </a:prstGeom>
          <a:noFill/>
        </p:spPr>
        <p:txBody>
          <a:bodyPr wrap="square" rtlCol="0">
            <a:spAutoFit/>
          </a:bodyPr>
          <a:lstStyle/>
          <a:p>
            <a:r>
              <a:rPr lang="en-US" dirty="0" smtClean="0"/>
              <a:t>Assignment6</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68</a:t>
            </a:fld>
            <a:endParaRPr lang="en-US"/>
          </a:p>
        </p:txBody>
      </p:sp>
    </p:spTree>
    <p:extLst>
      <p:ext uri="{BB962C8B-B14F-4D97-AF65-F5344CB8AC3E}">
        <p14:creationId xmlns:p14="http://schemas.microsoft.com/office/powerpoint/2010/main" val="15266183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309457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377866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41840310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going to lie, this is probably going to be the most difficult lecture to understand?  Why?  Magic - … powerful magic.  Think </a:t>
            </a:r>
            <a:r>
              <a:rPr lang="en-US" dirty="0" err="1" smtClean="0"/>
              <a:t>Arthas</a:t>
            </a:r>
            <a:r>
              <a:rPr lang="en-US" dirty="0" smtClean="0"/>
              <a:t> (World of Warcraft) in high difficulty mode.  It’s a leap of faith.  Annotation magic at its greatest.</a:t>
            </a:r>
          </a:p>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4721228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4886702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15145288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fontScale="92500"/>
          </a:bodyPr>
          <a:lstStyle/>
          <a:p>
            <a:r>
              <a:rPr lang="en-US" dirty="0" smtClean="0"/>
              <a:t>Annotate with @Entity (pretty important)</a:t>
            </a:r>
          </a:p>
          <a:p>
            <a:r>
              <a:rPr lang="en-US" dirty="0" smtClean="0"/>
              <a:t>Add a @Id (so-so important) to the primary key</a:t>
            </a:r>
          </a:p>
          <a:p>
            <a:r>
              <a:rPr lang="en-US" dirty="0" smtClean="0"/>
              <a:t>Add </a:t>
            </a:r>
            <a:r>
              <a:rPr lang="en-US" dirty="0" smtClean="0"/>
              <a:t>@</a:t>
            </a:r>
            <a:r>
              <a:rPr lang="en-US" dirty="0" err="1" smtClean="0"/>
              <a:t>ManyToMany</a:t>
            </a:r>
            <a:r>
              <a:rPr lang="en-US" dirty="0" smtClean="0"/>
              <a:t> relationship</a:t>
            </a:r>
          </a:p>
          <a:p>
            <a:pPr lvl="1"/>
            <a:r>
              <a:rPr lang="en-US" dirty="0" smtClean="0"/>
              <a:t>Right now, the </a:t>
            </a:r>
            <a:r>
              <a:rPr lang="en-US" dirty="0" err="1" smtClean="0"/>
              <a:t>ManyToMany</a:t>
            </a:r>
            <a:r>
              <a:rPr lang="en-US" dirty="0" smtClean="0"/>
              <a:t> annotation with the </a:t>
            </a:r>
            <a:r>
              <a:rPr lang="en-US" dirty="0" err="1" smtClean="0"/>
              <a:t>JoinTable</a:t>
            </a:r>
            <a:r>
              <a:rPr lang="en-US" dirty="0" smtClean="0"/>
              <a:t>, </a:t>
            </a:r>
            <a:r>
              <a:rPr lang="en-US" dirty="0" err="1" smtClean="0"/>
              <a:t>JoinColumn</a:t>
            </a:r>
            <a:r>
              <a:rPr lang="en-US" dirty="0" smtClean="0"/>
              <a:t> might be a tad bit confusing.  Just try to “see and follow the pattern” with the Teacher/Student model.  </a:t>
            </a:r>
            <a:r>
              <a:rPr lang="en-US" dirty="0"/>
              <a:t>All see: http://en.wikibooks.org/wiki/Java_Persistence/ManyToMany</a:t>
            </a:r>
            <a:endParaRPr lang="en-US" dirty="0" smtClean="0"/>
          </a:p>
          <a:p>
            <a:r>
              <a:rPr lang="en-US" dirty="0" smtClean="0"/>
              <a:t>See </a:t>
            </a:r>
            <a:r>
              <a:rPr lang="en-US" dirty="0" smtClean="0"/>
              <a:t>day09.model.Teacher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17041086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72240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378917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10651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5513295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a:t>
            </a:r>
            <a:r>
              <a:rPr lang="en-US" dirty="0" err="1" smtClean="0"/>
              <a:t>impl</a:t>
            </a:r>
            <a:r>
              <a:rPr lang="en-US" dirty="0" smtClean="0"/>
              <a:t>.  Hibernate == framework within Spring Data.</a:t>
            </a:r>
          </a:p>
          <a:p>
            <a:r>
              <a:rPr lang="en-US" dirty="0" smtClean="0"/>
              <a:t>Problem with so much Annotation magic is that every now and then something goes wrong.  Fortunately, this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864201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633679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6141850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0914100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562054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27374003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725324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29970</TotalTime>
  <Words>5666</Words>
  <Application>Microsoft Office PowerPoint</Application>
  <PresentationFormat>On-screen Show (4:3)</PresentationFormat>
  <Paragraphs>846</Paragraphs>
  <Slides>113</Slides>
  <Notes>6</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527</cp:revision>
  <cp:lastPrinted>2011-01-11T07:40:54Z</cp:lastPrinted>
  <dcterms:created xsi:type="dcterms:W3CDTF">2011-01-11T07:26:59Z</dcterms:created>
  <dcterms:modified xsi:type="dcterms:W3CDTF">2014-05-27T03:57:59Z</dcterms:modified>
</cp:coreProperties>
</file>