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5"/>
  </p:notesMasterIdLst>
  <p:handoutMasterIdLst>
    <p:handoutMasterId r:id="rId36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3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Somewhere in a galaxy far, far away (actually not that far), you will find more packages and classes in 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0" y="2362200"/>
            <a:ext cx="7601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(Demo)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(Demo)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java.util.Timer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25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13859</TotalTime>
  <Words>1014</Words>
  <Application>Microsoft Office PowerPoint</Application>
  <PresentationFormat>On-screen Show (4:3)</PresentationFormat>
  <Paragraphs>219</Paragraphs>
  <Slides>33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Why have unchecked exceptions?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Henry</cp:lastModifiedBy>
  <cp:revision>159</cp:revision>
  <cp:lastPrinted>2011-01-11T07:40:54Z</cp:lastPrinted>
  <dcterms:created xsi:type="dcterms:W3CDTF">2011-01-11T07:26:59Z</dcterms:created>
  <dcterms:modified xsi:type="dcterms:W3CDTF">2014-04-28T00:05:00Z</dcterms:modified>
</cp:coreProperties>
</file>