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4"/>
  </p:notesMasterIdLst>
  <p:handoutMasterIdLst>
    <p:handoutMasterId r:id="rId105"/>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394" r:id="rId10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6/12/2014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ratemyprofessors.com/"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Assignment11/Final Project</a:t>
            </a:r>
          </a:p>
          <a:p>
            <a:r>
              <a:rPr lang="en-US" dirty="0" smtClean="0"/>
              <a:t>Package it up </a:t>
            </a:r>
            <a:r>
              <a:rPr lang="en-US" dirty="0" smtClean="0"/>
              <a:t>;)</a:t>
            </a:r>
          </a:p>
          <a:p>
            <a:r>
              <a:rPr lang="en-US" dirty="0" smtClean="0"/>
              <a:t>Optional (and I would REALLY, REALLY, REALLY appreciate it you did this …): </a:t>
            </a:r>
          </a:p>
          <a:p>
            <a:r>
              <a:rPr lang="en-US" dirty="0" err="1" smtClean="0"/>
              <a:t>Goto</a:t>
            </a:r>
            <a:r>
              <a:rPr lang="en-US" dirty="0"/>
              <a:t>: </a:t>
            </a:r>
            <a:r>
              <a:rPr lang="en-US" dirty="0">
                <a:hlinkClick r:id="rId2"/>
              </a:rPr>
              <a:t>http://</a:t>
            </a:r>
            <a:r>
              <a:rPr lang="en-US" dirty="0" smtClean="0">
                <a:hlinkClick r:id="rId2"/>
              </a:rPr>
              <a:t>www.ratemyprofessors.com</a:t>
            </a:r>
            <a:r>
              <a:rPr lang="en-US" dirty="0" smtClean="0"/>
              <a:t> and rate me (and the course) – much appreciated.  If there is anything about the way I teach or course you would like to see changed, post </a:t>
            </a:r>
            <a:r>
              <a:rPr lang="en-US" smtClean="0"/>
              <a:t>your feedback </a:t>
            </a:r>
            <a:r>
              <a:rPr lang="en-US" dirty="0" smtClean="0"/>
              <a:t>via the above link.  All negative or positive comments are appreciated.  FYI, rating me (or any other teachers at BCIT) will most likely *NOT* effect their salary / status in any way.  Its strictly a social networking site used to help teachers improve their course and raise awareness for other students.  I *know* some of you have either suffered or breezed through this course.  Your comments will help future students in the way they take this course.  For the Horde!!!   I mean – for BCIT!!!</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295400" y="2590800"/>
            <a:ext cx="6070893" cy="830997"/>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a:t>
            </a:r>
            <a:r>
              <a:rPr lang="en-US" dirty="0" smtClean="0"/>
              <a:t>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49642</TotalTime>
  <Words>4806</Words>
  <Application>Microsoft Office PowerPoint</Application>
  <PresentationFormat>On-screen Show (4:3)</PresentationFormat>
  <Paragraphs>737</Paragraphs>
  <Slides>102</Slides>
  <Notes>6</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587</cp:revision>
  <cp:lastPrinted>2011-01-11T07:40:54Z</cp:lastPrinted>
  <dcterms:created xsi:type="dcterms:W3CDTF">2011-01-11T07:26:59Z</dcterms:created>
  <dcterms:modified xsi:type="dcterms:W3CDTF">2014-06-12T19:36:01Z</dcterms:modified>
</cp:coreProperties>
</file>