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7"/>
  </p:notesMasterIdLst>
  <p:handoutMasterIdLst>
    <p:handoutMasterId r:id="rId108"/>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22" r:id="rId73"/>
    <p:sldId id="423" r:id="rId74"/>
    <p:sldId id="406" r:id="rId75"/>
    <p:sldId id="407" r:id="rId76"/>
    <p:sldId id="402" r:id="rId77"/>
    <p:sldId id="424" r:id="rId78"/>
    <p:sldId id="388" r:id="rId79"/>
    <p:sldId id="395" r:id="rId80"/>
    <p:sldId id="396" r:id="rId81"/>
    <p:sldId id="397" r:id="rId82"/>
    <p:sldId id="398" r:id="rId83"/>
    <p:sldId id="399" r:id="rId84"/>
    <p:sldId id="400" r:id="rId85"/>
    <p:sldId id="401" r:id="rId86"/>
    <p:sldId id="428" r:id="rId87"/>
    <p:sldId id="429" r:id="rId88"/>
    <p:sldId id="430" r:id="rId89"/>
    <p:sldId id="431" r:id="rId90"/>
    <p:sldId id="432" r:id="rId91"/>
    <p:sldId id="433" r:id="rId92"/>
    <p:sldId id="434" r:id="rId93"/>
    <p:sldId id="409" r:id="rId94"/>
    <p:sldId id="427" r:id="rId95"/>
    <p:sldId id="411" r:id="rId96"/>
    <p:sldId id="425" r:id="rId97"/>
    <p:sldId id="426" r:id="rId98"/>
    <p:sldId id="413" r:id="rId99"/>
    <p:sldId id="389" r:id="rId100"/>
    <p:sldId id="390" r:id="rId101"/>
    <p:sldId id="391" r:id="rId102"/>
    <p:sldId id="392" r:id="rId103"/>
    <p:sldId id="414" r:id="rId104"/>
    <p:sldId id="393" r:id="rId105"/>
    <p:sldId id="394" r:id="rId10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10" d="100"/>
          <a:sy n="110" d="100"/>
        </p:scale>
        <p:origin x="1650" y="102"/>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5/16/2014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eclipse.org/efxclipse/install.html" TargetMode="External"/><Relationship Id="rId2" Type="http://schemas.openxmlformats.org/officeDocument/2006/relationships/hyperlink" Target="http://www.oracle.com/technetwork/java/javafx/overview/faq-1446554.html#6" TargetMode="External"/><Relationship Id="rId1" Type="http://schemas.openxmlformats.org/officeDocument/2006/relationships/slideLayout" Target="../slideLayouts/slideLayout6.xml"/><Relationship Id="rId5" Type="http://schemas.openxmlformats.org/officeDocument/2006/relationships/hyperlink" Target="http://download.eclipse.org/efxclipse/updates-released/0.9.0/site" TargetMode="External"/><Relationship Id="rId4" Type="http://schemas.openxmlformats.org/officeDocument/2006/relationships/hyperlink" Target="http://download.eclipse.org/modeling/tmf/xtext/updates/composite/release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oracle.com/technetwork/java/javase/downloads/jdk7-downloads-1880260.html" TargetMode="External"/><Relationship Id="rId2" Type="http://schemas.openxmlformats.org/officeDocument/2006/relationships/hyperlink" Target="http://download.oracle.com/otndocs/products/javafx/2/samples/Ensemble/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100</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101</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102</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103</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104</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105</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2050561" cy="461665"/>
          </a:xfrm>
          <a:prstGeom prst="rect">
            <a:avLst/>
          </a:prstGeom>
        </p:spPr>
        <p:txBody>
          <a:bodyPr wrap="none">
            <a:spAutoFit/>
          </a:bodyPr>
          <a:lstStyle/>
          <a:p>
            <a:r>
              <a:rPr lang="en-US" dirty="0" smtClean="0"/>
              <a:t>Assignment 5</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4154984"/>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a:hlinkClick r:id="rId2"/>
              </a:rPr>
              <a:t>http://</a:t>
            </a:r>
            <a:r>
              <a:rPr lang="en-US" dirty="0" smtClean="0">
                <a:hlinkClick r:id="rId2"/>
              </a:rPr>
              <a:t>www.oracle.com/technetwork/java/javafx/overview/faq-1446554.html#6</a:t>
            </a:r>
            <a:endParaRPr lang="en-US" dirty="0" smtClean="0"/>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3"/>
              </a:rPr>
              <a:t>http://</a:t>
            </a:r>
            <a:r>
              <a:rPr lang="en-US" dirty="0" smtClean="0">
                <a:hlinkClick r:id="rId3"/>
              </a:rPr>
              <a:t>www.eclipse.org/efxclipse/install.html</a:t>
            </a:r>
            <a:endParaRPr lang="en-US" dirty="0" smtClean="0"/>
          </a:p>
          <a:p>
            <a:pPr marL="342900" indent="-342900">
              <a:buFont typeface="Arial" pitchFamily="34" charset="0"/>
              <a:buChar char="•"/>
            </a:pPr>
            <a:r>
              <a:rPr lang="en-US" dirty="0">
                <a:hlinkClick r:id="rId4"/>
              </a:rPr>
              <a:t>http://download.eclipse.org/modeling/tmf/xtext/updates/composite/releases</a:t>
            </a:r>
            <a:r>
              <a:rPr lang="en-US" dirty="0" smtClean="0">
                <a:hlinkClick r:id="rId4"/>
              </a:rPr>
              <a:t>/</a:t>
            </a:r>
            <a:endParaRPr lang="en-US" dirty="0" smtClean="0"/>
          </a:p>
          <a:p>
            <a:pPr marL="342900" indent="-342900">
              <a:buFont typeface="Arial" pitchFamily="34" charset="0"/>
              <a:buChar char="•"/>
            </a:pPr>
            <a:r>
              <a:rPr lang="en-US" dirty="0">
                <a:hlinkClick r:id="rId5"/>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990600" y="1295401"/>
            <a:ext cx="7543799" cy="5262979"/>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or little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a:t>
            </a:r>
          </a:p>
          <a:p>
            <a:pPr marL="342900" indent="-342900">
              <a:buFont typeface="Arial" pitchFamily="34" charset="0"/>
              <a:buChar char="•"/>
            </a:pPr>
            <a:r>
              <a:rPr lang="en-US" dirty="0">
                <a:hlinkClick r:id="rId2"/>
              </a:rPr>
              <a:t>http://</a:t>
            </a:r>
            <a:r>
              <a:rPr lang="en-US" dirty="0" smtClean="0">
                <a:hlinkClick r:id="rId2"/>
              </a:rPr>
              <a:t>download.oracle.com/otndocs/products/javafx/2/samples/Ensemble/index.html</a:t>
            </a:r>
            <a:endParaRPr lang="en-US" dirty="0" smtClean="0"/>
          </a:p>
          <a:p>
            <a:pPr marL="342900" indent="-342900">
              <a:buFont typeface="Arial" pitchFamily="34" charset="0"/>
              <a:buChar char="•"/>
            </a:pPr>
            <a:r>
              <a:rPr lang="en-US" dirty="0" smtClean="0"/>
              <a:t>If you don’t want to use Scene Builder, then don’t use it ;)</a:t>
            </a:r>
          </a:p>
          <a:p>
            <a:pPr marL="342900" indent="-342900">
              <a:buFont typeface="Arial" pitchFamily="34" charset="0"/>
              <a:buChar char="•"/>
            </a:pPr>
            <a:r>
              <a:rPr lang="en-US" dirty="0">
                <a:hlinkClick r:id="rId3"/>
              </a:rPr>
              <a:t>http://</a:t>
            </a:r>
            <a:r>
              <a:rPr lang="en-US" dirty="0" smtClean="0">
                <a:hlinkClick r:id="rId3"/>
              </a:rPr>
              <a:t>www.oracle.com/technetwork/java/javase/downloads/jdk7-downloads-1880260.html</a:t>
            </a:r>
            <a:r>
              <a:rPr lang="en-US" dirty="0" smtClean="0"/>
              <a:t> </a:t>
            </a:r>
            <a:r>
              <a:rPr lang="en-US" dirty="0" err="1" smtClean="0"/>
              <a:t>bottomlink</a:t>
            </a:r>
            <a:endParaRPr lang="en-US" dirty="0" smtClean="0"/>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526618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094578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3377866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lstStyle/>
          <a:p>
            <a:r>
              <a:rPr lang="en-US" dirty="0" smtClean="0"/>
              <a:t>There is the long version and then the short version</a:t>
            </a:r>
          </a:p>
          <a:p>
            <a:r>
              <a:rPr lang="en-US" dirty="0" smtClean="0"/>
              <a:t>Vanilla JDBC – if you can avoid programming with JDBC directly, that’s a good thing</a:t>
            </a:r>
          </a:p>
          <a:p>
            <a:r>
              <a:rPr lang="en-US" dirty="0" smtClean="0"/>
              <a:t>There’s a tool for that</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4184031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lstStyle/>
          <a:p>
            <a:r>
              <a:rPr lang="en-US" dirty="0" smtClean="0"/>
              <a:t>Not going to lie, this is probably going to be the most difficult lecture to understand?  Why?  Magic - … powerful magic.  It’s a leap of faith.  Annotation magic.</a:t>
            </a:r>
          </a:p>
          <a:p>
            <a:r>
              <a:rPr lang="en-US" dirty="0" smtClean="0"/>
              <a:t>A lot of the ORM magic JPA (</a:t>
            </a:r>
            <a:r>
              <a:rPr lang="en-US" b="1" i="1" dirty="0">
                <a:hlinkClick r:id="rId2"/>
              </a:rPr>
              <a:t>Java Persistence </a:t>
            </a:r>
            <a:r>
              <a:rPr lang="en-US" b="1" i="1" dirty="0" smtClean="0">
                <a:hlinkClick r:id="rId2"/>
              </a:rPr>
              <a:t>API</a:t>
            </a:r>
            <a:r>
              <a:rPr lang="en-US" dirty="0" smtClean="0"/>
              <a:t>) is … uh ok … that’s what tools are for right?</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4721228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&lt;dependency&gt;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4886702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151452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lstStyle/>
          <a:p>
            <a:r>
              <a:rPr lang="en-US" dirty="0" smtClean="0"/>
              <a:t>Annotate with @Entity (pretty important)</a:t>
            </a:r>
          </a:p>
          <a:p>
            <a:r>
              <a:rPr lang="en-US" dirty="0" smtClean="0"/>
              <a:t>Add a @Id (so-so important) to the primary key</a:t>
            </a:r>
          </a:p>
          <a:p>
            <a:r>
              <a:rPr lang="en-US" dirty="0" smtClean="0"/>
              <a:t>Add @Transient (even less important) to your relationships</a:t>
            </a:r>
          </a:p>
          <a:p>
            <a:r>
              <a:rPr lang="en-US" dirty="0" smtClean="0"/>
              <a:t>See day06.model.Teacher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spTree>
    <p:extLst>
      <p:ext uri="{BB962C8B-B14F-4D97-AF65-F5344CB8AC3E}">
        <p14:creationId xmlns:p14="http://schemas.microsoft.com/office/powerpoint/2010/main" val="17041086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722407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that was an </a:t>
            </a:r>
            <a:r>
              <a:rPr lang="en-US" smtClean="0"/>
              <a:t>in memory DB</a:t>
            </a:r>
            <a:endParaRPr lang="en-US"/>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37891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93</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2388986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lstStyle/>
          <a:p>
            <a:r>
              <a:rPr lang="en-US" dirty="0" smtClean="0"/>
              <a:t>OK, this is a somewhat filler lecture.</a:t>
            </a:r>
          </a:p>
          <a:p>
            <a:r>
              <a:rPr lang="en-US" dirty="0" smtClean="0"/>
              <a:t>Final, final project will have nothing to do with today’s SHORT lecture</a:t>
            </a:r>
          </a:p>
          <a:p>
            <a:r>
              <a:rPr lang="en-US" dirty="0" smtClean="0"/>
              <a:t>Network Programming … UDP / TCP … very cool.  But realistically, you won’t be using those protocols directly.</a:t>
            </a:r>
          </a:p>
          <a:p>
            <a:r>
              <a:rPr lang="en-US" dirty="0" smtClean="0"/>
              <a:t>http / https are by far the most common protocols used in Java</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4982039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6645853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98</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99</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21827</TotalTime>
  <Words>4852</Words>
  <Application>Microsoft Office PowerPoint</Application>
  <PresentationFormat>On-screen Show (4:3)</PresentationFormat>
  <Paragraphs>786</Paragraphs>
  <Slides>105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105</vt:i4>
      </vt:variant>
    </vt:vector>
  </HeadingPairs>
  <TitlesOfParts>
    <vt:vector size="114" baseType="lpstr">
      <vt:lpstr>Arial Unicode MS</vt:lpstr>
      <vt:lpstr>ＭＳ Ｐゴシック</vt:lpstr>
      <vt:lpstr>Arial</vt:lpstr>
      <vt:lpstr>Arial Black</vt:lpstr>
      <vt:lpstr>Courier New</vt:lpstr>
      <vt:lpstr>Wingdings</vt:lpstr>
      <vt:lpstr>Wingdings 2</vt:lpstr>
      <vt:lpstr>Wingdings 3</vt: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Homework</vt:lpstr>
      <vt:lpstr>MVC (Model-View-Controller)</vt:lpstr>
      <vt:lpstr>Homework</vt:lpstr>
      <vt:lpstr>Network Programming</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 Chan</cp:lastModifiedBy>
  <cp:revision>464</cp:revision>
  <cp:lastPrinted>2011-01-11T07:40:54Z</cp:lastPrinted>
  <dcterms:created xsi:type="dcterms:W3CDTF">2011-01-11T07:26:59Z</dcterms:created>
  <dcterms:modified xsi:type="dcterms:W3CDTF">2014-05-17T02:05:39Z</dcterms:modified>
</cp:coreProperties>
</file>