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8960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32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320" y="40896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896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232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08960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8960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80000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5608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896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320" y="180000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32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320" y="40896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8960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8960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32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320" y="40896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896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32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08960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7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8960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320" y="180000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5608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896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320" y="180000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32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320" y="40896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32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8960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CA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CA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CA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CA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CA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CA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CA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CA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CA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CA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9C320B5D-9C7E-48D5-A129-418C2BFDC439}" type="slidenum">
              <a:rPr lang="en-CA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CA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CA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CA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CA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CA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CA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CA"/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CA" sz="1400"/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CA" sz="1400"/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710C52CC-14B3-4936-B278-82958B3E1F0D}" type="slidenum">
              <a:rPr lang="en-CA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hchan@apache.org" TargetMode="External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454320"/>
            <a:ext cx="7200000" cy="9637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Testing your REST Server with Apache Jmeter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CA"/>
              <a:t>By Henry Chan</a:t>
            </a:r>
            <a:endParaRPr/>
          </a:p>
          <a:p>
            <a:pPr algn="ctr"/>
            <a:r>
              <a:rPr lang="en-CA">
                <a:hlinkClick r:id="rId1"/>
              </a:rPr>
              <a:t>hchan@apache.org</a:t>
            </a:r>
            <a:endParaRPr/>
          </a:p>
          <a:p>
            <a:pPr algn="ctr"/>
            <a:r>
              <a:rPr lang="en-CA"/>
              <a:t>Source: https://github.com/hchan/jmeterDemo</a:t>
            </a:r>
            <a:endParaRPr/>
          </a:p>
          <a:p>
            <a:pPr algn="ctr"/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What is Jmeter good for?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CA"/>
              <a:t>http://jmeter.apache.org/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CA"/>
              <a:t> </a:t>
            </a:r>
            <a:r>
              <a:rPr lang="en-CA"/>
              <a:t>What can I do with it?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CA"/>
              <a:t>Apache JMeter may be used to test performance both on static and dynamic resources (Files, Web dynamic languages - PHP, Java, ASP.NET, etc. -, Java Objects, Data Bases and Queries, FTP Servers and more). It can be used to simulate a heavy load on a server, group of servers, network or object to test its strength or to analyze overall performance under different load types. You can use it to make a graphical analysis of performance or to test your server/script/object behavior under heavy concurrent load. 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454320"/>
            <a:ext cx="7200000" cy="9637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Why use Jmeter to test your REST Server?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CA"/>
              <a:t>Two parts to this question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CA"/>
              <a:t>a) Why Test your REST Server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CA"/>
              <a:t>To make sure it is up (use it like a ping or even in a cronjob)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CA"/>
              <a:t>Stress test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