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8960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8960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56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8960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8960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5608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40896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80000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C980FBE-D210-4838-B063-9537047F5B2A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 sz="14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 sz="14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40A1748-69AF-4B48-9E50-D34B8081A9AD}" type="slidenum">
              <a:rPr lang="en-CA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hchan@apache.org" TargetMode="External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454320"/>
            <a:ext cx="7200000" cy="963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Testing your REST Server with Apache Jmeter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By Henry Chan</a:t>
            </a:r>
            <a:endParaRPr/>
          </a:p>
          <a:p>
            <a:pPr algn="ctr"/>
            <a:r>
              <a:rPr lang="en-CA">
                <a:hlinkClick r:id="rId1"/>
              </a:rPr>
              <a:t>hchan@apache.org</a:t>
            </a:r>
            <a:endParaRPr/>
          </a:p>
          <a:p>
            <a:pPr algn="ctr"/>
            <a:r>
              <a:rPr lang="en-CA"/>
              <a:t>Source: https://github.com/hchan/jmeterDemo</a:t>
            </a:r>
            <a:endParaRPr/>
          </a:p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What is Jmeter good for?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http://jmeter.apache.org/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What can I do with it?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Apache JMeter may be used to test performance both on static and dynamic resources (Files, Web dynamic languages - PHP, Java, ASP.NET, etc. -, Java Objects, Data Bases and Queries, FTP Servers and more). It can be used to simulate a heavy load on a server, group of servers, network or object to test its strength or to analyze overall performance under different load types. You can use it to make a graphical analysis of performance or to test your server/script/object behavior under heavy concurrent load.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454320"/>
            <a:ext cx="7200000" cy="963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Why use Jmeter to test your REST Server?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Two parts to this question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a) Why Test your REST Server?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To make sure it is up like a ping and check validity of response.  Can be wrapped in a cronjob (with the 'headless') option (-n)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Stress testing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b) Why Jmeter when there are so many other tools?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Headless mode, can do reports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Stress testing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Open Source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Other goodies besides REST (i.e. DBSampler, Java Sampler)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Comes with a Drag and Drop GUI to help create TestCases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And saves the final script as an XML (.jmx)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