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27" name="PlaceHolder 2"/>
          <p:cNvSpPr>
            <a:spLocks noGrp="1"/>
          </p:cNvSpPr>
          <p:nvPr>
            <p:ph type="body"/>
          </p:nvPr>
        </p:nvSpPr>
        <p:spPr>
          <a:xfrm>
            <a:off x="504000" y="1800000"/>
            <a:ext cx="9072000" cy="2090880"/>
          </a:xfrm>
          <a:prstGeom prst="rect">
            <a:avLst/>
          </a:prstGeom>
        </p:spPr>
        <p:txBody>
          <a:bodyPr bIns="0" lIns="0" rIns="0" tIns="0" wrap="none"/>
          <a:p>
            <a:endParaRPr/>
          </a:p>
        </p:txBody>
      </p:sp>
      <p:sp>
        <p:nvSpPr>
          <p:cNvPr id="28" name="PlaceHolder 3"/>
          <p:cNvSpPr>
            <a:spLocks noGrp="1"/>
          </p:cNvSpPr>
          <p:nvPr>
            <p:ph type="body"/>
          </p:nvPr>
        </p:nvSpPr>
        <p:spPr>
          <a:xfrm>
            <a:off x="504000" y="4089600"/>
            <a:ext cx="907200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30"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31"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32" name="PlaceHolder 4"/>
          <p:cNvSpPr>
            <a:spLocks noGrp="1"/>
          </p:cNvSpPr>
          <p:nvPr>
            <p:ph type="body"/>
          </p:nvPr>
        </p:nvSpPr>
        <p:spPr>
          <a:xfrm>
            <a:off x="5152320" y="4089600"/>
            <a:ext cx="4426920" cy="2090880"/>
          </a:xfrm>
          <a:prstGeom prst="rect">
            <a:avLst/>
          </a:prstGeom>
        </p:spPr>
        <p:txBody>
          <a:bodyPr bIns="0" lIns="0" rIns="0" tIns="0" wrap="none"/>
          <a:p>
            <a:endParaRPr/>
          </a:p>
        </p:txBody>
      </p:sp>
      <p:sp>
        <p:nvSpPr>
          <p:cNvPr id="33" name="PlaceHolder 5"/>
          <p:cNvSpPr>
            <a:spLocks noGrp="1"/>
          </p:cNvSpPr>
          <p:nvPr>
            <p:ph type="body"/>
          </p:nvPr>
        </p:nvSpPr>
        <p:spPr>
          <a:xfrm>
            <a:off x="504000" y="4089600"/>
            <a:ext cx="442692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35"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36" name="PlaceHolder 3"/>
          <p:cNvSpPr>
            <a:spLocks noGrp="1"/>
          </p:cNvSpPr>
          <p:nvPr>
            <p:ph type="body"/>
          </p:nvPr>
        </p:nvSpPr>
        <p:spPr>
          <a:xfrm>
            <a:off x="5152320" y="1800000"/>
            <a:ext cx="4426920" cy="2090880"/>
          </a:xfrm>
          <a:prstGeom prst="rect">
            <a:avLst/>
          </a:prstGeom>
        </p:spPr>
        <p:txBody>
          <a:bodyPr bIns="0" lIns="0" rIns="0" tIns="0" wrap="none"/>
          <a:p>
            <a:endParaRPr/>
          </a:p>
        </p:txBody>
      </p:sp>
      <p:pic>
        <p:nvPicPr>
          <p:cNvPr descr="" id="37" name=""/>
          <p:cNvPicPr/>
          <p:nvPr/>
        </p:nvPicPr>
        <p:blipFill>
          <a:blip r:embed="rId2"/>
          <a:stretch>
            <a:fillRect/>
          </a:stretch>
        </p:blipFill>
        <p:spPr>
          <a:xfrm>
            <a:off x="6055200" y="4089600"/>
            <a:ext cx="2620440" cy="2090880"/>
          </a:xfrm>
          <a:prstGeom prst="rect">
            <a:avLst/>
          </a:prstGeom>
          <a:ln>
            <a:noFill/>
          </a:ln>
        </p:spPr>
      </p:pic>
      <p:pic>
        <p:nvPicPr>
          <p:cNvPr descr="" id="38" name=""/>
          <p:cNvPicPr/>
          <p:nvPr/>
        </p:nvPicPr>
        <p:blipFill>
          <a:blip r:embed="rId3"/>
          <a:stretch>
            <a:fillRect/>
          </a:stretch>
        </p:blipFill>
        <p:spPr>
          <a:xfrm>
            <a:off x="1406880" y="4089600"/>
            <a:ext cx="2620440" cy="2090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46" name="PlaceHolder 2"/>
          <p:cNvSpPr>
            <a:spLocks noGrp="1"/>
          </p:cNvSpPr>
          <p:nvPr>
            <p:ph type="subTitle"/>
          </p:nvPr>
        </p:nvSpPr>
        <p:spPr>
          <a:xfrm>
            <a:off x="504000" y="1800000"/>
            <a:ext cx="9072000" cy="43848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48" name="PlaceHolder 2"/>
          <p:cNvSpPr>
            <a:spLocks noGrp="1"/>
          </p:cNvSpPr>
          <p:nvPr>
            <p:ph type="body"/>
          </p:nvPr>
        </p:nvSpPr>
        <p:spPr>
          <a:xfrm>
            <a:off x="504000" y="1800000"/>
            <a:ext cx="9072000" cy="43844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50" name="PlaceHolder 2"/>
          <p:cNvSpPr>
            <a:spLocks noGrp="1"/>
          </p:cNvSpPr>
          <p:nvPr>
            <p:ph type="body"/>
          </p:nvPr>
        </p:nvSpPr>
        <p:spPr>
          <a:xfrm>
            <a:off x="504000" y="1800000"/>
            <a:ext cx="4426920" cy="4384440"/>
          </a:xfrm>
          <a:prstGeom prst="rect">
            <a:avLst/>
          </a:prstGeom>
        </p:spPr>
        <p:txBody>
          <a:bodyPr bIns="0" lIns="0" rIns="0" tIns="0" wrap="none"/>
          <a:p>
            <a:endParaRPr/>
          </a:p>
        </p:txBody>
      </p:sp>
      <p:sp>
        <p:nvSpPr>
          <p:cNvPr id="51" name="PlaceHolder 3"/>
          <p:cNvSpPr>
            <a:spLocks noGrp="1"/>
          </p:cNvSpPr>
          <p:nvPr>
            <p:ph type="body"/>
          </p:nvPr>
        </p:nvSpPr>
        <p:spPr>
          <a:xfrm>
            <a:off x="5152320" y="1800000"/>
            <a:ext cx="4426920" cy="43844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56084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55"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56" name="PlaceHolder 3"/>
          <p:cNvSpPr>
            <a:spLocks noGrp="1"/>
          </p:cNvSpPr>
          <p:nvPr>
            <p:ph type="body"/>
          </p:nvPr>
        </p:nvSpPr>
        <p:spPr>
          <a:xfrm>
            <a:off x="504000" y="4089600"/>
            <a:ext cx="4426920" cy="2090880"/>
          </a:xfrm>
          <a:prstGeom prst="rect">
            <a:avLst/>
          </a:prstGeom>
        </p:spPr>
        <p:txBody>
          <a:bodyPr bIns="0" lIns="0" rIns="0" tIns="0" wrap="none"/>
          <a:p>
            <a:endParaRPr/>
          </a:p>
        </p:txBody>
      </p:sp>
      <p:sp>
        <p:nvSpPr>
          <p:cNvPr id="57" name="PlaceHolder 4"/>
          <p:cNvSpPr>
            <a:spLocks noGrp="1"/>
          </p:cNvSpPr>
          <p:nvPr>
            <p:ph type="body"/>
          </p:nvPr>
        </p:nvSpPr>
        <p:spPr>
          <a:xfrm>
            <a:off x="5152320" y="1800000"/>
            <a:ext cx="4426920" cy="43844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6" name="PlaceHolder 2"/>
          <p:cNvSpPr>
            <a:spLocks noGrp="1"/>
          </p:cNvSpPr>
          <p:nvPr>
            <p:ph type="subTitle"/>
          </p:nvPr>
        </p:nvSpPr>
        <p:spPr>
          <a:xfrm>
            <a:off x="504000" y="1800000"/>
            <a:ext cx="9072000" cy="43848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59" name="PlaceHolder 2"/>
          <p:cNvSpPr>
            <a:spLocks noGrp="1"/>
          </p:cNvSpPr>
          <p:nvPr>
            <p:ph type="body"/>
          </p:nvPr>
        </p:nvSpPr>
        <p:spPr>
          <a:xfrm>
            <a:off x="504000" y="1800000"/>
            <a:ext cx="4426920" cy="4384440"/>
          </a:xfrm>
          <a:prstGeom prst="rect">
            <a:avLst/>
          </a:prstGeom>
        </p:spPr>
        <p:txBody>
          <a:bodyPr bIns="0" lIns="0" rIns="0" tIns="0" wrap="none"/>
          <a:p>
            <a:endParaRPr/>
          </a:p>
        </p:txBody>
      </p:sp>
      <p:sp>
        <p:nvSpPr>
          <p:cNvPr id="60"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61" name="PlaceHolder 4"/>
          <p:cNvSpPr>
            <a:spLocks noGrp="1"/>
          </p:cNvSpPr>
          <p:nvPr>
            <p:ph type="body"/>
          </p:nvPr>
        </p:nvSpPr>
        <p:spPr>
          <a:xfrm>
            <a:off x="5152320" y="4089600"/>
            <a:ext cx="4426920" cy="20908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63"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64"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65" name="PlaceHolder 4"/>
          <p:cNvSpPr>
            <a:spLocks noGrp="1"/>
          </p:cNvSpPr>
          <p:nvPr>
            <p:ph type="body"/>
          </p:nvPr>
        </p:nvSpPr>
        <p:spPr>
          <a:xfrm>
            <a:off x="504000" y="4089600"/>
            <a:ext cx="9071640" cy="20908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67" name="PlaceHolder 2"/>
          <p:cNvSpPr>
            <a:spLocks noGrp="1"/>
          </p:cNvSpPr>
          <p:nvPr>
            <p:ph type="body"/>
          </p:nvPr>
        </p:nvSpPr>
        <p:spPr>
          <a:xfrm>
            <a:off x="504000" y="1800000"/>
            <a:ext cx="9072000" cy="2090880"/>
          </a:xfrm>
          <a:prstGeom prst="rect">
            <a:avLst/>
          </a:prstGeom>
        </p:spPr>
        <p:txBody>
          <a:bodyPr bIns="0" lIns="0" rIns="0" tIns="0" wrap="none"/>
          <a:p>
            <a:endParaRPr/>
          </a:p>
        </p:txBody>
      </p:sp>
      <p:sp>
        <p:nvSpPr>
          <p:cNvPr id="68" name="PlaceHolder 3"/>
          <p:cNvSpPr>
            <a:spLocks noGrp="1"/>
          </p:cNvSpPr>
          <p:nvPr>
            <p:ph type="body"/>
          </p:nvPr>
        </p:nvSpPr>
        <p:spPr>
          <a:xfrm>
            <a:off x="504000" y="4089600"/>
            <a:ext cx="9072000" cy="20908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70"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71"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72" name="PlaceHolder 4"/>
          <p:cNvSpPr>
            <a:spLocks noGrp="1"/>
          </p:cNvSpPr>
          <p:nvPr>
            <p:ph type="body"/>
          </p:nvPr>
        </p:nvSpPr>
        <p:spPr>
          <a:xfrm>
            <a:off x="5152320" y="4089600"/>
            <a:ext cx="4426920" cy="2090880"/>
          </a:xfrm>
          <a:prstGeom prst="rect">
            <a:avLst/>
          </a:prstGeom>
        </p:spPr>
        <p:txBody>
          <a:bodyPr bIns="0" lIns="0" rIns="0" tIns="0" wrap="none"/>
          <a:p>
            <a:endParaRPr/>
          </a:p>
        </p:txBody>
      </p:sp>
      <p:sp>
        <p:nvSpPr>
          <p:cNvPr id="73" name="PlaceHolder 5"/>
          <p:cNvSpPr>
            <a:spLocks noGrp="1"/>
          </p:cNvSpPr>
          <p:nvPr>
            <p:ph type="body"/>
          </p:nvPr>
        </p:nvSpPr>
        <p:spPr>
          <a:xfrm>
            <a:off x="504000" y="4089600"/>
            <a:ext cx="4426920" cy="20908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75"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76" name="PlaceHolder 3"/>
          <p:cNvSpPr>
            <a:spLocks noGrp="1"/>
          </p:cNvSpPr>
          <p:nvPr>
            <p:ph type="body"/>
          </p:nvPr>
        </p:nvSpPr>
        <p:spPr>
          <a:xfrm>
            <a:off x="5152320" y="1800000"/>
            <a:ext cx="4426920" cy="2090880"/>
          </a:xfrm>
          <a:prstGeom prst="rect">
            <a:avLst/>
          </a:prstGeom>
        </p:spPr>
        <p:txBody>
          <a:bodyPr bIns="0" lIns="0" rIns="0" tIns="0" wrap="none"/>
          <a:p>
            <a:endParaRPr/>
          </a:p>
        </p:txBody>
      </p:sp>
      <p:pic>
        <p:nvPicPr>
          <p:cNvPr descr="" id="77" name=""/>
          <p:cNvPicPr/>
          <p:nvPr/>
        </p:nvPicPr>
        <p:blipFill>
          <a:blip r:embed="rId2"/>
          <a:stretch>
            <a:fillRect/>
          </a:stretch>
        </p:blipFill>
        <p:spPr>
          <a:xfrm>
            <a:off x="6055200" y="4089600"/>
            <a:ext cx="2620440" cy="2090880"/>
          </a:xfrm>
          <a:prstGeom prst="rect">
            <a:avLst/>
          </a:prstGeom>
          <a:ln>
            <a:noFill/>
          </a:ln>
        </p:spPr>
      </p:pic>
      <p:pic>
        <p:nvPicPr>
          <p:cNvPr descr="" id="78" name=""/>
          <p:cNvPicPr/>
          <p:nvPr/>
        </p:nvPicPr>
        <p:blipFill>
          <a:blip r:embed="rId3"/>
          <a:stretch>
            <a:fillRect/>
          </a:stretch>
        </p:blipFill>
        <p:spPr>
          <a:xfrm>
            <a:off x="1406880" y="4089600"/>
            <a:ext cx="2620440" cy="20908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8" name="PlaceHolder 2"/>
          <p:cNvSpPr>
            <a:spLocks noGrp="1"/>
          </p:cNvSpPr>
          <p:nvPr>
            <p:ph type="body"/>
          </p:nvPr>
        </p:nvSpPr>
        <p:spPr>
          <a:xfrm>
            <a:off x="504000" y="1800000"/>
            <a:ext cx="907200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10" name="PlaceHolder 2"/>
          <p:cNvSpPr>
            <a:spLocks noGrp="1"/>
          </p:cNvSpPr>
          <p:nvPr>
            <p:ph type="body"/>
          </p:nvPr>
        </p:nvSpPr>
        <p:spPr>
          <a:xfrm>
            <a:off x="504000" y="1800000"/>
            <a:ext cx="4426920" cy="4384440"/>
          </a:xfrm>
          <a:prstGeom prst="rect">
            <a:avLst/>
          </a:prstGeom>
        </p:spPr>
        <p:txBody>
          <a:bodyPr bIns="0" lIns="0" rIns="0" tIns="0" wrap="none"/>
          <a:p>
            <a:endParaRPr/>
          </a:p>
        </p:txBody>
      </p:sp>
      <p:sp>
        <p:nvSpPr>
          <p:cNvPr id="11" name="PlaceHolder 3"/>
          <p:cNvSpPr>
            <a:spLocks noGrp="1"/>
          </p:cNvSpPr>
          <p:nvPr>
            <p:ph type="body"/>
          </p:nvPr>
        </p:nvSpPr>
        <p:spPr>
          <a:xfrm>
            <a:off x="5152320" y="1800000"/>
            <a:ext cx="442692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56084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15"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16" name="PlaceHolder 3"/>
          <p:cNvSpPr>
            <a:spLocks noGrp="1"/>
          </p:cNvSpPr>
          <p:nvPr>
            <p:ph type="body"/>
          </p:nvPr>
        </p:nvSpPr>
        <p:spPr>
          <a:xfrm>
            <a:off x="504000" y="4089600"/>
            <a:ext cx="4426920" cy="2090880"/>
          </a:xfrm>
          <a:prstGeom prst="rect">
            <a:avLst/>
          </a:prstGeom>
        </p:spPr>
        <p:txBody>
          <a:bodyPr bIns="0" lIns="0" rIns="0" tIns="0" wrap="none"/>
          <a:p>
            <a:endParaRPr/>
          </a:p>
        </p:txBody>
      </p:sp>
      <p:sp>
        <p:nvSpPr>
          <p:cNvPr id="17" name="PlaceHolder 4"/>
          <p:cNvSpPr>
            <a:spLocks noGrp="1"/>
          </p:cNvSpPr>
          <p:nvPr>
            <p:ph type="body"/>
          </p:nvPr>
        </p:nvSpPr>
        <p:spPr>
          <a:xfrm>
            <a:off x="5152320" y="1800000"/>
            <a:ext cx="442692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19" name="PlaceHolder 2"/>
          <p:cNvSpPr>
            <a:spLocks noGrp="1"/>
          </p:cNvSpPr>
          <p:nvPr>
            <p:ph type="body"/>
          </p:nvPr>
        </p:nvSpPr>
        <p:spPr>
          <a:xfrm>
            <a:off x="504000" y="1800000"/>
            <a:ext cx="4426920" cy="4384440"/>
          </a:xfrm>
          <a:prstGeom prst="rect">
            <a:avLst/>
          </a:prstGeom>
        </p:spPr>
        <p:txBody>
          <a:bodyPr bIns="0" lIns="0" rIns="0" tIns="0" wrap="none"/>
          <a:p>
            <a:endParaRPr/>
          </a:p>
        </p:txBody>
      </p:sp>
      <p:sp>
        <p:nvSpPr>
          <p:cNvPr id="20"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21" name="PlaceHolder 4"/>
          <p:cNvSpPr>
            <a:spLocks noGrp="1"/>
          </p:cNvSpPr>
          <p:nvPr>
            <p:ph type="body"/>
          </p:nvPr>
        </p:nvSpPr>
        <p:spPr>
          <a:xfrm>
            <a:off x="5152320" y="4089600"/>
            <a:ext cx="442692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360"/>
          </a:xfrm>
          <a:prstGeom prst="rect">
            <a:avLst/>
          </a:prstGeom>
        </p:spPr>
        <p:txBody>
          <a:bodyPr anchor="ctr" bIns="0" lIns="0" rIns="0" tIns="0" wrap="none"/>
          <a:p>
            <a:endParaRPr/>
          </a:p>
        </p:txBody>
      </p:sp>
      <p:sp>
        <p:nvSpPr>
          <p:cNvPr id="23" name="PlaceHolder 2"/>
          <p:cNvSpPr>
            <a:spLocks noGrp="1"/>
          </p:cNvSpPr>
          <p:nvPr>
            <p:ph type="body"/>
          </p:nvPr>
        </p:nvSpPr>
        <p:spPr>
          <a:xfrm>
            <a:off x="504000" y="1800000"/>
            <a:ext cx="4426920" cy="2090880"/>
          </a:xfrm>
          <a:prstGeom prst="rect">
            <a:avLst/>
          </a:prstGeom>
        </p:spPr>
        <p:txBody>
          <a:bodyPr bIns="0" lIns="0" rIns="0" tIns="0" wrap="none"/>
          <a:p>
            <a:endParaRPr/>
          </a:p>
        </p:txBody>
      </p:sp>
      <p:sp>
        <p:nvSpPr>
          <p:cNvPr id="24" name="PlaceHolder 3"/>
          <p:cNvSpPr>
            <a:spLocks noGrp="1"/>
          </p:cNvSpPr>
          <p:nvPr>
            <p:ph type="body"/>
          </p:nvPr>
        </p:nvSpPr>
        <p:spPr>
          <a:xfrm>
            <a:off x="5152320" y="1800000"/>
            <a:ext cx="4426920" cy="2090880"/>
          </a:xfrm>
          <a:prstGeom prst="rect">
            <a:avLst/>
          </a:prstGeom>
        </p:spPr>
        <p:txBody>
          <a:bodyPr bIns="0" lIns="0" rIns="0" tIns="0" wrap="none"/>
          <a:p>
            <a:endParaRPr/>
          </a:p>
        </p:txBody>
      </p:sp>
      <p:sp>
        <p:nvSpPr>
          <p:cNvPr id="25" name="PlaceHolder 4"/>
          <p:cNvSpPr>
            <a:spLocks noGrp="1"/>
          </p:cNvSpPr>
          <p:nvPr>
            <p:ph type="body"/>
          </p:nvPr>
        </p:nvSpPr>
        <p:spPr>
          <a:xfrm>
            <a:off x="504000" y="4089600"/>
            <a:ext cx="907164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CA"/>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bIns="0" lIns="0" rIns="0" tIns="0" wrap="none"/>
          <a:p>
            <a:pPr>
              <a:buSzPct val="25000"/>
              <a:buFont typeface="StarSymbol"/>
              <a:buChar char=""/>
            </a:pPr>
            <a:r>
              <a:rPr lang="en-CA"/>
              <a:t>Click to edit the outline text format</a:t>
            </a:r>
            <a:endParaRPr/>
          </a:p>
          <a:p>
            <a:pPr lvl="1">
              <a:buSzPct val="25000"/>
              <a:buFont typeface="StarSymbol"/>
              <a:buChar char=""/>
            </a:pPr>
            <a:r>
              <a:rPr lang="en-CA"/>
              <a:t>Second Outline Level</a:t>
            </a:r>
            <a:endParaRPr/>
          </a:p>
          <a:p>
            <a:pPr lvl="2">
              <a:buSzPct val="25000"/>
              <a:buFont typeface="StarSymbol"/>
              <a:buChar char=""/>
            </a:pPr>
            <a:r>
              <a:rPr lang="en-CA"/>
              <a:t>Third Outline Level</a:t>
            </a:r>
            <a:endParaRPr/>
          </a:p>
          <a:p>
            <a:pPr lvl="3">
              <a:buSzPct val="25000"/>
              <a:buFont typeface="StarSymbol"/>
              <a:buChar char=""/>
            </a:pPr>
            <a:r>
              <a:rPr lang="en-CA"/>
              <a:t>Fourth Outline Level</a:t>
            </a:r>
            <a:endParaRPr/>
          </a:p>
          <a:p>
            <a:pPr lvl="4">
              <a:buSzPct val="25000"/>
              <a:buFont typeface="StarSymbol"/>
              <a:buChar char=""/>
            </a:pPr>
            <a:r>
              <a:rPr lang="en-CA"/>
              <a:t>Fifth Outline Level</a:t>
            </a:r>
            <a:endParaRPr/>
          </a:p>
          <a:p>
            <a:pPr lvl="5">
              <a:buSzPct val="25000"/>
              <a:buFont typeface="StarSymbol"/>
              <a:buChar char=""/>
            </a:pPr>
            <a:r>
              <a:rPr lang="en-CA"/>
              <a:t>Sixth Outline Level</a:t>
            </a:r>
            <a:endParaRPr/>
          </a:p>
          <a:p>
            <a:pPr lvl="6">
              <a:buSzPct val="25000"/>
              <a:buFont typeface="StarSymbol"/>
              <a:buChar char=""/>
            </a:pPr>
            <a:r>
              <a:rPr lang="en-CA"/>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CA"/>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CA"/>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C091EC1C-49B2-4AD3-8162-F5A098CB19CF}" type="slidenum">
              <a:rPr lang="en-CA"/>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9" name=""/>
          <p:cNvPicPr/>
          <p:nvPr/>
        </p:nvPicPr>
        <p:blipFill>
          <a:blip r:embed="rId2"/>
          <a:stretch>
            <a:fillRect/>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anchor="ctr" bIns="0" lIns="0" rIns="0" tIns="0" wrap="none"/>
          <a:p>
            <a:r>
              <a:rPr lang="en-CA"/>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bIns="0" lIns="0" rIns="0" tIns="0" wrap="none"/>
          <a:p>
            <a:pPr>
              <a:buSzPct val="25000"/>
              <a:buFont typeface="StarSymbol"/>
              <a:buChar char=""/>
            </a:pPr>
            <a:r>
              <a:rPr lang="en-CA"/>
              <a:t>Click to edit the outline text format</a:t>
            </a:r>
            <a:endParaRPr/>
          </a:p>
          <a:p>
            <a:pPr lvl="1">
              <a:buSzPct val="25000"/>
              <a:buFont typeface="StarSymbol"/>
              <a:buChar char=""/>
            </a:pPr>
            <a:r>
              <a:rPr lang="en-CA"/>
              <a:t>Second Outline Level</a:t>
            </a:r>
            <a:endParaRPr/>
          </a:p>
          <a:p>
            <a:pPr lvl="2">
              <a:buSzPct val="25000"/>
              <a:buFont typeface="StarSymbol"/>
              <a:buChar char=""/>
            </a:pPr>
            <a:r>
              <a:rPr lang="en-CA"/>
              <a:t>Third Outline Level</a:t>
            </a:r>
            <a:endParaRPr/>
          </a:p>
          <a:p>
            <a:pPr lvl="3">
              <a:buSzPct val="25000"/>
              <a:buFont typeface="StarSymbol"/>
              <a:buChar char=""/>
            </a:pPr>
            <a:r>
              <a:rPr lang="en-CA"/>
              <a:t>Fourth Outline Level</a:t>
            </a:r>
            <a:endParaRPr/>
          </a:p>
          <a:p>
            <a:pPr lvl="4">
              <a:buSzPct val="25000"/>
              <a:buFont typeface="StarSymbol"/>
              <a:buChar char=""/>
            </a:pPr>
            <a:r>
              <a:rPr lang="en-CA"/>
              <a:t>Fifth Outline Level</a:t>
            </a:r>
            <a:endParaRPr/>
          </a:p>
          <a:p>
            <a:pPr lvl="5">
              <a:buSzPct val="25000"/>
              <a:buFont typeface="StarSymbol"/>
              <a:buChar char=""/>
            </a:pPr>
            <a:r>
              <a:rPr lang="en-CA"/>
              <a:t>Sixth Outline Level</a:t>
            </a:r>
            <a:endParaRPr/>
          </a:p>
          <a:p>
            <a:pPr lvl="6">
              <a:buSzPct val="25000"/>
              <a:buFont typeface="StarSymbol"/>
              <a:buChar char=""/>
            </a:pPr>
            <a:r>
              <a:rPr lang="en-CA"/>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bIns="0" lIns="0" rIns="0" tIns="0" wrap="none"/>
          <a:p>
            <a:r>
              <a:rPr lang="en-CA" sz="1400"/>
              <a:t>&lt;date/time&gt;</a:t>
            </a:r>
            <a:endParaRPr/>
          </a:p>
        </p:txBody>
      </p:sp>
      <p:sp>
        <p:nvSpPr>
          <p:cNvPr id="43" name="PlaceHolder 4"/>
          <p:cNvSpPr>
            <a:spLocks noGrp="1"/>
          </p:cNvSpPr>
          <p:nvPr>
            <p:ph type="ftr"/>
          </p:nvPr>
        </p:nvSpPr>
        <p:spPr>
          <a:xfrm>
            <a:off x="3447360" y="6887160"/>
            <a:ext cx="3195000" cy="521280"/>
          </a:xfrm>
          <a:prstGeom prst="rect">
            <a:avLst/>
          </a:prstGeom>
        </p:spPr>
        <p:txBody>
          <a:bodyPr bIns="0" lIns="0" rIns="0" tIns="0" wrap="none"/>
          <a:p>
            <a:pPr algn="ctr"/>
            <a:r>
              <a:rPr lang="en-CA" sz="1400"/>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bIns="0" lIns="0" rIns="0" tIns="0" wrap="none"/>
          <a:p>
            <a:pPr algn="r"/>
            <a:fld id="{2673976E-054E-4C3A-9736-11363524D2B2}" type="slidenum">
              <a:rPr lang="en-CA" sz="1400"/>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hchan@apache.org" TargetMode="External"/><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454320"/>
            <a:ext cx="7200000" cy="963720"/>
          </a:xfrm>
          <a:prstGeom prst="rect">
            <a:avLst/>
          </a:prstGeom>
        </p:spPr>
        <p:txBody>
          <a:bodyPr anchor="ctr" bIns="0" lIns="0" rIns="0" tIns="0" wrap="none"/>
          <a:p>
            <a:r>
              <a:rPr lang="en-CA"/>
              <a:t>Testing your REST Server with Apache Jmeter</a:t>
            </a:r>
            <a:endParaRPr/>
          </a:p>
        </p:txBody>
      </p:sp>
      <p:sp>
        <p:nvSpPr>
          <p:cNvPr id="80" name="TextShape 2"/>
          <p:cNvSpPr txBox="1"/>
          <p:nvPr/>
        </p:nvSpPr>
        <p:spPr>
          <a:xfrm>
            <a:off x="504000" y="1800000"/>
            <a:ext cx="9072000" cy="4384440"/>
          </a:xfrm>
          <a:prstGeom prst="rect">
            <a:avLst/>
          </a:prstGeom>
        </p:spPr>
        <p:txBody>
          <a:bodyPr anchor="ctr" bIns="0" lIns="0" rIns="0" tIns="0" wrap="none"/>
          <a:p>
            <a:pPr algn="ctr"/>
            <a:r>
              <a:rPr lang="en-CA"/>
              <a:t>By Henry Chan</a:t>
            </a:r>
            <a:endParaRPr/>
          </a:p>
          <a:p>
            <a:pPr algn="ctr"/>
            <a:r>
              <a:rPr lang="en-CA">
                <a:hlinkClick r:id="rId1"/>
              </a:rPr>
              <a:t>hchan@apache.org</a:t>
            </a:r>
            <a:endParaRPr/>
          </a:p>
          <a:p>
            <a:pPr algn="ctr"/>
            <a:r>
              <a:rPr lang="en-CA"/>
              <a:t>Source: https://github.com/hchan/jmeterDemo</a:t>
            </a:r>
            <a:endParaRPr/>
          </a:p>
          <a:p>
            <a:pPr algn="ct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576000"/>
            <a:ext cx="7200000" cy="720000"/>
          </a:xfrm>
          <a:prstGeom prst="rect">
            <a:avLst/>
          </a:prstGeom>
        </p:spPr>
        <p:txBody>
          <a:bodyPr anchor="ctr" bIns="0" lIns="0" rIns="0" tIns="0" wrap="none"/>
          <a:p>
            <a:r>
              <a:rPr lang="en-CA"/>
              <a:t>What is Jmeter good for?</a:t>
            </a:r>
            <a:endParaRPr/>
          </a:p>
        </p:txBody>
      </p:sp>
      <p:sp>
        <p:nvSpPr>
          <p:cNvPr id="82" name="TextShape 2"/>
          <p:cNvSpPr txBox="1"/>
          <p:nvPr/>
        </p:nvSpPr>
        <p:spPr>
          <a:xfrm>
            <a:off x="504000" y="1800000"/>
            <a:ext cx="9072000" cy="4384440"/>
          </a:xfrm>
          <a:prstGeom prst="rect">
            <a:avLst/>
          </a:prstGeom>
        </p:spPr>
        <p:txBody>
          <a:bodyPr bIns="0" lIns="0" rIns="0" tIns="0" wrap="none"/>
          <a:p>
            <a:pPr>
              <a:buSzPct val="25000"/>
              <a:buFont typeface="StarSymbol"/>
              <a:buChar char=""/>
            </a:pPr>
            <a:r>
              <a:rPr lang="en-CA"/>
              <a:t>http://jmeter.apache.org/</a:t>
            </a:r>
            <a:endParaRPr/>
          </a:p>
          <a:p>
            <a:pPr>
              <a:buSzPct val="25000"/>
              <a:buFont typeface="StarSymbol"/>
              <a:buChar char=""/>
            </a:pPr>
            <a:r>
              <a:rPr lang="en-CA"/>
              <a:t> </a:t>
            </a:r>
            <a:r>
              <a:rPr lang="en-CA"/>
              <a:t>What can I do with it?</a:t>
            </a:r>
            <a:endParaRPr/>
          </a:p>
          <a:p>
            <a:pPr>
              <a:buSzPct val="25000"/>
              <a:buFont typeface="StarSymbol"/>
              <a:buChar char=""/>
            </a:pPr>
            <a:endParaRPr/>
          </a:p>
          <a:p>
            <a:pPr>
              <a:buSzPct val="25000"/>
              <a:buFont typeface="StarSymbol"/>
              <a:buChar char=""/>
            </a:pPr>
            <a:r>
              <a:rPr lang="en-CA"/>
              <a:t>Apache JMeter may be used to test performance both on static and dynamic resources (Files, Web dynamic languages - PHP, Java, ASP.NET, etc. -, Java Objects, Data Bases and Queries, FTP Servers and more). It can be used to simulate a heavy load on a server, group of servers, network or object to test its strength or to analyze overall performance under different load types. You can use it to make a graphical analysis of performance or to test your server/script/object behavior under heavy concurrent load. </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454320"/>
            <a:ext cx="7200000" cy="963720"/>
          </a:xfrm>
          <a:prstGeom prst="rect">
            <a:avLst/>
          </a:prstGeom>
        </p:spPr>
        <p:txBody>
          <a:bodyPr anchor="ctr" bIns="0" lIns="0" rIns="0" tIns="0" wrap="none"/>
          <a:p>
            <a:r>
              <a:rPr lang="en-CA"/>
              <a:t>Why use Jmeter to test your REST Server?</a:t>
            </a:r>
            <a:endParaRPr/>
          </a:p>
        </p:txBody>
      </p:sp>
      <p:sp>
        <p:nvSpPr>
          <p:cNvPr id="84" name="TextShape 2"/>
          <p:cNvSpPr txBox="1"/>
          <p:nvPr/>
        </p:nvSpPr>
        <p:spPr>
          <a:xfrm>
            <a:off x="504000" y="1800000"/>
            <a:ext cx="9072000" cy="4384440"/>
          </a:xfrm>
          <a:prstGeom prst="rect">
            <a:avLst/>
          </a:prstGeom>
        </p:spPr>
        <p:txBody>
          <a:bodyPr bIns="0" lIns="0" rIns="0" tIns="0" wrap="none"/>
          <a:p>
            <a:pPr>
              <a:buSzPct val="25000"/>
              <a:buFont typeface="StarSymbol"/>
              <a:buChar char=""/>
            </a:pPr>
            <a:r>
              <a:rPr lang="en-CA"/>
              <a:t>Two parts to this question</a:t>
            </a:r>
            <a:endParaRPr/>
          </a:p>
          <a:p>
            <a:pPr>
              <a:buSzPct val="25000"/>
              <a:buFont typeface="StarSymbol"/>
              <a:buChar char=""/>
            </a:pPr>
            <a:r>
              <a:rPr lang="en-CA"/>
              <a:t>a) Why Test your REST Server?</a:t>
            </a:r>
            <a:endParaRPr/>
          </a:p>
          <a:p>
            <a:pPr lvl="1">
              <a:buSzPct val="25000"/>
              <a:buFont typeface="StarSymbol"/>
              <a:buChar char=""/>
            </a:pPr>
            <a:r>
              <a:rPr lang="en-CA"/>
              <a:t>To make sure it is up like a ping and check validity of response.  Can be wrapped in a cronjob (with the 'headless') option (-n)</a:t>
            </a:r>
            <a:endParaRPr/>
          </a:p>
          <a:p>
            <a:pPr lvl="1">
              <a:buSzPct val="25000"/>
              <a:buFont typeface="StarSymbol"/>
              <a:buChar char=""/>
            </a:pPr>
            <a:r>
              <a:rPr lang="en-CA"/>
              <a:t>Stress testing</a:t>
            </a:r>
            <a:endParaRPr/>
          </a:p>
          <a:p>
            <a:pPr>
              <a:buSzPct val="25000"/>
              <a:buFont typeface="StarSymbol"/>
              <a:buChar char=""/>
            </a:pPr>
            <a:r>
              <a:rPr lang="en-CA"/>
              <a:t>b) Why Jmeter when there are so many other tools?</a:t>
            </a:r>
            <a:endParaRPr/>
          </a:p>
          <a:p>
            <a:pPr lvl="1">
              <a:buSzPct val="25000"/>
              <a:buFont typeface="StarSymbol"/>
              <a:buChar char=""/>
            </a:pPr>
            <a:r>
              <a:rPr lang="en-CA"/>
              <a:t>Headless mode, can do reports</a:t>
            </a:r>
            <a:endParaRPr/>
          </a:p>
          <a:p>
            <a:pPr lvl="1">
              <a:buSzPct val="25000"/>
              <a:buFont typeface="StarSymbol"/>
              <a:buChar char=""/>
            </a:pPr>
            <a:r>
              <a:rPr lang="en-CA"/>
              <a:t>Stress testing</a:t>
            </a:r>
            <a:endParaRPr/>
          </a:p>
          <a:p>
            <a:pPr lvl="1">
              <a:buSzPct val="25000"/>
              <a:buFont typeface="StarSymbol"/>
              <a:buChar char=""/>
            </a:pPr>
            <a:r>
              <a:rPr lang="en-CA"/>
              <a:t>Open Source</a:t>
            </a:r>
            <a:endParaRPr/>
          </a:p>
          <a:p>
            <a:pPr lvl="1">
              <a:buSzPct val="25000"/>
              <a:buFont typeface="StarSymbol"/>
              <a:buChar char=""/>
            </a:pPr>
            <a:r>
              <a:rPr lang="en-CA"/>
              <a:t>Other goodies besides REST (i.e. DBSampler, Java Sampler)</a:t>
            </a:r>
            <a:endParaRPr/>
          </a:p>
          <a:p>
            <a:pPr lvl="1">
              <a:buSzPct val="25000"/>
              <a:buFont typeface="StarSymbol"/>
              <a:buChar char=""/>
            </a:pPr>
            <a:r>
              <a:rPr lang="en-CA"/>
              <a:t>Comes with a Drag and Drop GUI to help create TestCases</a:t>
            </a:r>
            <a:endParaRPr/>
          </a:p>
          <a:p>
            <a:pPr lvl="2">
              <a:buSzPct val="25000"/>
              <a:buFont typeface="StarSymbol"/>
              <a:buChar char=""/>
            </a:pPr>
            <a:r>
              <a:rPr lang="en-CA"/>
              <a:t>And saves the final script as an XML (.jmx)</a:t>
            </a: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576000"/>
            <a:ext cx="7200000" cy="720000"/>
          </a:xfrm>
          <a:prstGeom prst="rect">
            <a:avLst/>
          </a:prstGeom>
        </p:spPr>
        <p:txBody>
          <a:bodyPr anchor="ctr" bIns="0" lIns="0" rIns="0" tIns="0" wrap="none"/>
          <a:p>
            <a:r>
              <a:rPr lang="en-CA"/>
              <a:t>The Demo</a:t>
            </a:r>
            <a:endParaRPr/>
          </a:p>
        </p:txBody>
      </p:sp>
      <p:sp>
        <p:nvSpPr>
          <p:cNvPr id="86" name="TextShape 2"/>
          <p:cNvSpPr txBox="1"/>
          <p:nvPr/>
        </p:nvSpPr>
        <p:spPr>
          <a:xfrm>
            <a:off x="504000" y="1800000"/>
            <a:ext cx="9072000" cy="4384440"/>
          </a:xfrm>
          <a:prstGeom prst="rect">
            <a:avLst/>
          </a:prstGeom>
        </p:spPr>
        <p:txBody>
          <a:bodyPr bIns="0" lIns="0" rIns="0" tIns="0" wrap="none"/>
          <a:p>
            <a:pPr>
              <a:buSzPct val="25000"/>
              <a:buFont typeface="StarSymbol"/>
              <a:buChar char=""/>
            </a:pPr>
            <a:r>
              <a:rPr lang="en-CA"/>
              <a:t>The following Demo will consume a few REST Services from GitHub</a:t>
            </a:r>
            <a:endParaRPr/>
          </a:p>
          <a:p>
            <a:pPr>
              <a:buSzPct val="25000"/>
              <a:buFont typeface="StarSymbol"/>
              <a:buChar char=""/>
            </a:pPr>
            <a:r>
              <a:rPr lang="en-CA"/>
              <a:t>It will parse the JSON request (to get all the projects in GITHub with the searh string 'java' and iterate through each item) response to 'visit' the owner of that project's home_url</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